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8" r:id="rId2"/>
    <p:sldId id="279" r:id="rId3"/>
    <p:sldId id="363" r:id="rId4"/>
    <p:sldId id="311" r:id="rId5"/>
    <p:sldId id="378" r:id="rId6"/>
    <p:sldId id="30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5DD"/>
    <a:srgbClr val="6A617D"/>
    <a:srgbClr val="8E869C"/>
    <a:srgbClr val="FFFFFF"/>
    <a:srgbClr val="FAFAFA"/>
    <a:srgbClr val="B2ADBC"/>
    <a:srgbClr val="D5CBC5"/>
    <a:srgbClr val="EAE5E2"/>
    <a:srgbClr val="BBABA1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81417" autoAdjust="0"/>
  </p:normalViewPr>
  <p:slideViewPr>
    <p:cSldViewPr snapToGrid="0">
      <p:cViewPr varScale="1">
        <p:scale>
          <a:sx n="75" d="100"/>
          <a:sy n="75" d="100"/>
        </p:scale>
        <p:origin x="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22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06D286-BA0E-49C3-BFEC-66A5A6D8D425}" type="doc">
      <dgm:prSet loTypeId="urn:microsoft.com/office/officeart/2005/8/layout/hierarchy3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pPr latinLnBrk="1"/>
          <a:endParaRPr lang="ko-KR" altLang="en-US"/>
        </a:p>
      </dgm:t>
    </dgm:pt>
    <dgm:pt modelId="{0337CF0F-A52B-4664-9C91-D6B07C1BEAAF}">
      <dgm:prSet phldrT="[텍스트]" custT="1"/>
      <dgm:spPr>
        <a:solidFill>
          <a:srgbClr val="6A617D"/>
        </a:solidFill>
      </dgm:spPr>
      <dgm:t>
        <a:bodyPr vert="horz" anchor="ctr"/>
        <a:lstStyle/>
        <a:p>
          <a:pPr latinLnBrk="1"/>
          <a:r>
            <a:rPr lang="ko-KR" altLang="en-US" sz="1400" b="1" dirty="0" smtClean="0"/>
            <a:t>회원가입</a:t>
          </a:r>
          <a:endParaRPr lang="ko-KR" altLang="en-US" sz="1400" b="1" dirty="0"/>
        </a:p>
      </dgm:t>
    </dgm:pt>
    <dgm:pt modelId="{9885D8DB-E273-48C9-9009-685297903D6A}" type="parTrans" cxnId="{3E6DC1E5-F1D8-43BA-934E-4C8E0FB888E9}">
      <dgm:prSet/>
      <dgm:spPr/>
      <dgm:t>
        <a:bodyPr/>
        <a:lstStyle/>
        <a:p>
          <a:pPr latinLnBrk="1"/>
          <a:endParaRPr lang="ko-KR" altLang="en-US"/>
        </a:p>
      </dgm:t>
    </dgm:pt>
    <dgm:pt modelId="{DFB704C6-FB75-44BE-98EA-ED39675D3D6C}" type="sibTrans" cxnId="{3E6DC1E5-F1D8-43BA-934E-4C8E0FB888E9}">
      <dgm:prSet/>
      <dgm:spPr/>
      <dgm:t>
        <a:bodyPr/>
        <a:lstStyle/>
        <a:p>
          <a:pPr latinLnBrk="1"/>
          <a:endParaRPr lang="ko-KR" altLang="en-US"/>
        </a:p>
      </dgm:t>
    </dgm:pt>
    <dgm:pt modelId="{0F38FEFA-5AE4-43EE-B371-4A380BCCF72C}">
      <dgm:prSet phldrT="[텍스트]" custT="1"/>
      <dgm:spPr>
        <a:solidFill>
          <a:srgbClr val="6A617D"/>
        </a:solidFill>
      </dgm:spPr>
      <dgm:t>
        <a:bodyPr vert="horz" anchor="ctr"/>
        <a:lstStyle/>
        <a:p>
          <a:pPr latinLnBrk="1"/>
          <a:r>
            <a:rPr lang="ko-KR" altLang="en-US" sz="1400" b="1" dirty="0" smtClean="0"/>
            <a:t>홈</a:t>
          </a:r>
          <a:endParaRPr lang="ko-KR" altLang="en-US" sz="1400" b="1" dirty="0"/>
        </a:p>
      </dgm:t>
    </dgm:pt>
    <dgm:pt modelId="{1DF71B35-F0F0-493E-BC2B-E11F426A5B8B}" type="parTrans" cxnId="{1E9EBE3E-C552-458F-87FE-DE02B9959BE9}">
      <dgm:prSet/>
      <dgm:spPr/>
      <dgm:t>
        <a:bodyPr/>
        <a:lstStyle/>
        <a:p>
          <a:pPr latinLnBrk="1"/>
          <a:endParaRPr lang="ko-KR" altLang="en-US"/>
        </a:p>
      </dgm:t>
    </dgm:pt>
    <dgm:pt modelId="{61F4418B-3E63-45B1-B87A-EFB2A55E3104}" type="sibTrans" cxnId="{1E9EBE3E-C552-458F-87FE-DE02B9959BE9}">
      <dgm:prSet/>
      <dgm:spPr/>
      <dgm:t>
        <a:bodyPr/>
        <a:lstStyle/>
        <a:p>
          <a:pPr latinLnBrk="1"/>
          <a:endParaRPr lang="ko-KR" altLang="en-US"/>
        </a:p>
      </dgm:t>
    </dgm:pt>
    <dgm:pt modelId="{83F278D6-8778-4D1C-B531-0FCFA4C6ABDC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err="1" smtClean="0"/>
            <a:t>요일별</a:t>
          </a:r>
          <a:endParaRPr lang="ko-KR" altLang="en-US" dirty="0"/>
        </a:p>
      </dgm:t>
    </dgm:pt>
    <dgm:pt modelId="{C3689195-7C96-4672-AF1C-A23B70974D55}" type="parTrans" cxnId="{EEC66571-55E3-4814-AEBE-F4ECC2C6F135}">
      <dgm:prSet/>
      <dgm:spPr/>
      <dgm:t>
        <a:bodyPr/>
        <a:lstStyle/>
        <a:p>
          <a:pPr latinLnBrk="1"/>
          <a:endParaRPr lang="ko-KR" altLang="en-US"/>
        </a:p>
      </dgm:t>
    </dgm:pt>
    <dgm:pt modelId="{AC953613-E3F5-442A-A857-8ECA84220570}" type="sibTrans" cxnId="{EEC66571-55E3-4814-AEBE-F4ECC2C6F135}">
      <dgm:prSet/>
      <dgm:spPr/>
      <dgm:t>
        <a:bodyPr/>
        <a:lstStyle/>
        <a:p>
          <a:pPr latinLnBrk="1"/>
          <a:endParaRPr lang="ko-KR" altLang="en-US"/>
        </a:p>
      </dgm:t>
    </dgm:pt>
    <dgm:pt modelId="{3BF234DD-AECC-4601-A4E0-5D74F54F57E6}">
      <dgm:prSet phldrT="[텍스트]" custT="1"/>
      <dgm:spPr>
        <a:solidFill>
          <a:srgbClr val="6A617D"/>
        </a:solidFill>
      </dgm:spPr>
      <dgm:t>
        <a:bodyPr anchor="ctr"/>
        <a:lstStyle/>
        <a:p>
          <a:pPr latinLnBrk="1"/>
          <a:r>
            <a:rPr lang="ko-KR" altLang="en-US" sz="1400" b="1" dirty="0" smtClean="0"/>
            <a:t>추천 페이지</a:t>
          </a:r>
          <a:endParaRPr lang="ko-KR" altLang="en-US" sz="1400" b="1" dirty="0"/>
        </a:p>
      </dgm:t>
    </dgm:pt>
    <dgm:pt modelId="{7EA76B70-CEE0-4B2F-8E45-F209E8C6B453}" type="parTrans" cxnId="{010C9B4B-8896-44C8-B56A-8BD03725C2F7}">
      <dgm:prSet/>
      <dgm:spPr/>
      <dgm:t>
        <a:bodyPr/>
        <a:lstStyle/>
        <a:p>
          <a:pPr latinLnBrk="1"/>
          <a:endParaRPr lang="ko-KR" altLang="en-US"/>
        </a:p>
      </dgm:t>
    </dgm:pt>
    <dgm:pt modelId="{6BB1E18E-72A1-4BE0-B5AE-7E561CFEC8FA}" type="sibTrans" cxnId="{010C9B4B-8896-44C8-B56A-8BD03725C2F7}">
      <dgm:prSet/>
      <dgm:spPr/>
      <dgm:t>
        <a:bodyPr/>
        <a:lstStyle/>
        <a:p>
          <a:pPr latinLnBrk="1"/>
          <a:endParaRPr lang="ko-KR" altLang="en-US"/>
        </a:p>
      </dgm:t>
    </dgm:pt>
    <dgm:pt modelId="{AD63E2EA-3DEA-48C4-8B59-ACFA12F07CCC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실시간</a:t>
          </a:r>
          <a:r>
            <a:rPr lang="en-US" altLang="ko-KR" dirty="0" smtClean="0"/>
            <a:t/>
          </a:r>
          <a:br>
            <a:rPr lang="en-US" altLang="ko-KR" dirty="0" smtClean="0"/>
          </a:br>
          <a:r>
            <a:rPr lang="ko-KR" altLang="en-US" dirty="0" smtClean="0"/>
            <a:t>업데이트</a:t>
          </a:r>
          <a:endParaRPr lang="ko-KR" altLang="en-US" dirty="0"/>
        </a:p>
      </dgm:t>
    </dgm:pt>
    <dgm:pt modelId="{D511A92E-AEDF-41A8-ADFF-7BE6492DF50A}" type="parTrans" cxnId="{7F149687-0A17-4B5D-9678-8A454F587212}">
      <dgm:prSet/>
      <dgm:spPr/>
      <dgm:t>
        <a:bodyPr/>
        <a:lstStyle/>
        <a:p>
          <a:pPr latinLnBrk="1"/>
          <a:endParaRPr lang="ko-KR" altLang="en-US"/>
        </a:p>
      </dgm:t>
    </dgm:pt>
    <dgm:pt modelId="{F3408825-2D35-4EDB-8F1C-29464EB06EA4}" type="sibTrans" cxnId="{7F149687-0A17-4B5D-9678-8A454F587212}">
      <dgm:prSet/>
      <dgm:spPr/>
      <dgm:t>
        <a:bodyPr/>
        <a:lstStyle/>
        <a:p>
          <a:pPr latinLnBrk="1"/>
          <a:endParaRPr lang="ko-KR" altLang="en-US"/>
        </a:p>
      </dgm:t>
    </dgm:pt>
    <dgm:pt modelId="{A98E891F-B01F-4438-B991-41B14FC8A1FE}">
      <dgm:prSet phldrT="[텍스트]" custT="1"/>
      <dgm:spPr>
        <a:solidFill>
          <a:srgbClr val="6A617D"/>
        </a:solidFill>
      </dgm:spPr>
      <dgm:t>
        <a:bodyPr anchor="ctr"/>
        <a:lstStyle/>
        <a:p>
          <a:pPr latinLnBrk="1"/>
          <a:r>
            <a:rPr lang="ko-KR" altLang="en-US" sz="1400" b="1" dirty="0" err="1" smtClean="0"/>
            <a:t>마이페이지</a:t>
          </a:r>
          <a:endParaRPr lang="ko-KR" altLang="en-US" sz="1400" b="1" dirty="0"/>
        </a:p>
      </dgm:t>
    </dgm:pt>
    <dgm:pt modelId="{144563D7-142A-4A5E-A573-CC10434E0F72}" type="parTrans" cxnId="{650604E9-CE50-486B-9191-4D75C6714105}">
      <dgm:prSet/>
      <dgm:spPr/>
      <dgm:t>
        <a:bodyPr/>
        <a:lstStyle/>
        <a:p>
          <a:pPr latinLnBrk="1"/>
          <a:endParaRPr lang="ko-KR" altLang="en-US"/>
        </a:p>
      </dgm:t>
    </dgm:pt>
    <dgm:pt modelId="{96351F0D-6A41-405F-B14E-96298558A1C9}" type="sibTrans" cxnId="{650604E9-CE50-486B-9191-4D75C6714105}">
      <dgm:prSet/>
      <dgm:spPr/>
      <dgm:t>
        <a:bodyPr/>
        <a:lstStyle/>
        <a:p>
          <a:pPr latinLnBrk="1"/>
          <a:endParaRPr lang="ko-KR" altLang="en-US"/>
        </a:p>
      </dgm:t>
    </dgm:pt>
    <dgm:pt modelId="{292856A7-386D-4728-AEBA-B68BB4429CC5}">
      <dgm:prSet phldrT="[텍스트]" custT="1"/>
      <dgm:spPr>
        <a:solidFill>
          <a:srgbClr val="6A617D"/>
        </a:solidFill>
      </dgm:spPr>
      <dgm:t>
        <a:bodyPr anchor="ctr"/>
        <a:lstStyle/>
        <a:p>
          <a:pPr latinLnBrk="1"/>
          <a:r>
            <a:rPr lang="ko-KR" altLang="en-US" sz="1400" b="1" dirty="0" smtClean="0"/>
            <a:t>설정</a:t>
          </a:r>
          <a:endParaRPr lang="ko-KR" altLang="en-US" sz="1400" b="1" dirty="0"/>
        </a:p>
      </dgm:t>
    </dgm:pt>
    <dgm:pt modelId="{77C63796-0BB0-4060-836D-53870D2FB2ED}" type="parTrans" cxnId="{B84AB994-F154-450F-871B-8225B2585121}">
      <dgm:prSet/>
      <dgm:spPr/>
      <dgm:t>
        <a:bodyPr/>
        <a:lstStyle/>
        <a:p>
          <a:pPr latinLnBrk="1"/>
          <a:endParaRPr lang="ko-KR" altLang="en-US"/>
        </a:p>
      </dgm:t>
    </dgm:pt>
    <dgm:pt modelId="{43D32D3A-BDD5-46E7-81B5-8F4CF3A34925}" type="sibTrans" cxnId="{B84AB994-F154-450F-871B-8225B2585121}">
      <dgm:prSet/>
      <dgm:spPr/>
      <dgm:t>
        <a:bodyPr/>
        <a:lstStyle/>
        <a:p>
          <a:pPr latinLnBrk="1"/>
          <a:endParaRPr lang="ko-KR" altLang="en-US"/>
        </a:p>
      </dgm:t>
    </dgm:pt>
    <dgm:pt modelId="{DA64F652-8DB6-409D-9187-188342A004EE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 vert="horz"/>
        <a:lstStyle/>
        <a:p>
          <a:pPr latinLnBrk="1"/>
          <a:r>
            <a:rPr lang="ko-KR" altLang="en-US" dirty="0" smtClean="0"/>
            <a:t>유효성 검사</a:t>
          </a:r>
          <a:endParaRPr lang="ko-KR" altLang="en-US" dirty="0"/>
        </a:p>
      </dgm:t>
    </dgm:pt>
    <dgm:pt modelId="{AE4BCD00-3AA4-493A-B6F2-7D263B407860}" type="parTrans" cxnId="{91F99C46-2A87-4730-B2EB-22C258577348}">
      <dgm:prSet/>
      <dgm:spPr/>
      <dgm:t>
        <a:bodyPr/>
        <a:lstStyle/>
        <a:p>
          <a:pPr latinLnBrk="1"/>
          <a:endParaRPr lang="ko-KR" altLang="en-US"/>
        </a:p>
      </dgm:t>
    </dgm:pt>
    <dgm:pt modelId="{DE08A949-5FB4-4E8F-90B1-9D735163A476}" type="sibTrans" cxnId="{91F99C46-2A87-4730-B2EB-22C258577348}">
      <dgm:prSet/>
      <dgm:spPr/>
      <dgm:t>
        <a:bodyPr/>
        <a:lstStyle/>
        <a:p>
          <a:pPr latinLnBrk="1"/>
          <a:endParaRPr lang="ko-KR" altLang="en-US"/>
        </a:p>
      </dgm:t>
    </dgm:pt>
    <dgm:pt modelId="{D35223B1-F163-493A-A7AB-BDDB1C2FD08D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장르별</a:t>
          </a:r>
          <a:endParaRPr lang="ko-KR" altLang="en-US" dirty="0"/>
        </a:p>
      </dgm:t>
    </dgm:pt>
    <dgm:pt modelId="{5D73DE34-EA9C-4E15-A09A-62DF0EF1E0E4}" type="parTrans" cxnId="{E1AC18C7-8B3C-4E1C-8684-7E5211A1F8AC}">
      <dgm:prSet/>
      <dgm:spPr/>
      <dgm:t>
        <a:bodyPr/>
        <a:lstStyle/>
        <a:p>
          <a:pPr latinLnBrk="1"/>
          <a:endParaRPr lang="ko-KR" altLang="en-US"/>
        </a:p>
      </dgm:t>
    </dgm:pt>
    <dgm:pt modelId="{E0BA8086-159D-4621-AFC3-56F773316B7D}" type="sibTrans" cxnId="{E1AC18C7-8B3C-4E1C-8684-7E5211A1F8AC}">
      <dgm:prSet/>
      <dgm:spPr/>
      <dgm:t>
        <a:bodyPr/>
        <a:lstStyle/>
        <a:p>
          <a:pPr latinLnBrk="1"/>
          <a:endParaRPr lang="ko-KR" altLang="en-US"/>
        </a:p>
      </dgm:t>
    </dgm:pt>
    <dgm:pt modelId="{88EA0D9C-D409-4612-976F-AC8C4AEF12F6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완결</a:t>
          </a:r>
          <a:endParaRPr lang="ko-KR" altLang="en-US" dirty="0"/>
        </a:p>
      </dgm:t>
    </dgm:pt>
    <dgm:pt modelId="{5FB906CD-F186-4079-A7EB-5B2CBD26CE75}" type="parTrans" cxnId="{E9DD5BF2-B4DD-48B0-857C-502BB897BDB3}">
      <dgm:prSet/>
      <dgm:spPr/>
      <dgm:t>
        <a:bodyPr/>
        <a:lstStyle/>
        <a:p>
          <a:pPr latinLnBrk="1"/>
          <a:endParaRPr lang="ko-KR" altLang="en-US"/>
        </a:p>
      </dgm:t>
    </dgm:pt>
    <dgm:pt modelId="{55AA7098-C41D-4303-8064-3749E3877D76}" type="sibTrans" cxnId="{E9DD5BF2-B4DD-48B0-857C-502BB897BDB3}">
      <dgm:prSet/>
      <dgm:spPr/>
      <dgm:t>
        <a:bodyPr/>
        <a:lstStyle/>
        <a:p>
          <a:pPr latinLnBrk="1"/>
          <a:endParaRPr lang="ko-KR" altLang="en-US"/>
        </a:p>
      </dgm:t>
    </dgm:pt>
    <dgm:pt modelId="{4B2CB2CA-A91B-46E9-8188-A401990AE21F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err="1" smtClean="0"/>
            <a:t>연재처</a:t>
          </a:r>
          <a:endParaRPr lang="ko-KR" altLang="en-US" dirty="0"/>
        </a:p>
      </dgm:t>
    </dgm:pt>
    <dgm:pt modelId="{707C5FE4-64E1-407D-92E2-378852038E06}" type="parTrans" cxnId="{AAB9D8F5-EC62-44BF-8511-6D6CC68DCEFF}">
      <dgm:prSet/>
      <dgm:spPr/>
      <dgm:t>
        <a:bodyPr/>
        <a:lstStyle/>
        <a:p>
          <a:pPr latinLnBrk="1"/>
          <a:endParaRPr lang="ko-KR" altLang="en-US"/>
        </a:p>
      </dgm:t>
    </dgm:pt>
    <dgm:pt modelId="{B8800E5D-1FBD-423B-AD46-563BDE4C337B}" type="sibTrans" cxnId="{AAB9D8F5-EC62-44BF-8511-6D6CC68DCEFF}">
      <dgm:prSet/>
      <dgm:spPr/>
      <dgm:t>
        <a:bodyPr/>
        <a:lstStyle/>
        <a:p>
          <a:pPr latinLnBrk="1"/>
          <a:endParaRPr lang="ko-KR" altLang="en-US"/>
        </a:p>
      </dgm:t>
    </dgm:pt>
    <dgm:pt modelId="{2A3A84D0-1F1F-4AB6-8F84-ACC511B0FDA6}">
      <dgm:prSet phldrT="[텍스트]" custT="1"/>
      <dgm:spPr>
        <a:solidFill>
          <a:srgbClr val="6A617D"/>
        </a:solidFill>
      </dgm:spPr>
      <dgm:t>
        <a:bodyPr anchor="ctr"/>
        <a:lstStyle/>
        <a:p>
          <a:pPr latinLnBrk="1"/>
          <a:r>
            <a:rPr lang="ko-KR" altLang="en-US" sz="1400" b="1" dirty="0" smtClean="0"/>
            <a:t>검색</a:t>
          </a:r>
          <a:endParaRPr lang="ko-KR" altLang="en-US" sz="1400" b="1" dirty="0"/>
        </a:p>
      </dgm:t>
    </dgm:pt>
    <dgm:pt modelId="{0FE7406B-E8CB-45DA-A9A0-8C55999E9E11}" type="parTrans" cxnId="{9967AB40-F34B-4845-A025-23950F9C6255}">
      <dgm:prSet/>
      <dgm:spPr/>
      <dgm:t>
        <a:bodyPr/>
        <a:lstStyle/>
        <a:p>
          <a:pPr latinLnBrk="1"/>
          <a:endParaRPr lang="ko-KR" altLang="en-US"/>
        </a:p>
      </dgm:t>
    </dgm:pt>
    <dgm:pt modelId="{AD51C446-E366-4141-898C-FB73F2E664DC}" type="sibTrans" cxnId="{9967AB40-F34B-4845-A025-23950F9C6255}">
      <dgm:prSet/>
      <dgm:spPr/>
      <dgm:t>
        <a:bodyPr/>
        <a:lstStyle/>
        <a:p>
          <a:pPr latinLnBrk="1"/>
          <a:endParaRPr lang="ko-KR" altLang="en-US"/>
        </a:p>
      </dgm:t>
    </dgm:pt>
    <dgm:pt modelId="{9E2A0091-A0C7-43D7-BC07-431D512F0BD3}">
      <dgm:prSet phldrT="[텍스트]" custT="1"/>
      <dgm:spPr>
        <a:solidFill>
          <a:srgbClr val="6A617D"/>
        </a:solidFill>
      </dgm:spPr>
      <dgm:t>
        <a:bodyPr vert="horz" anchor="ctr"/>
        <a:lstStyle/>
        <a:p>
          <a:pPr latinLnBrk="1"/>
          <a:r>
            <a:rPr lang="ko-KR" altLang="en-US" sz="1400" b="1" dirty="0" smtClean="0"/>
            <a:t>작품</a:t>
          </a:r>
          <a:r>
            <a:rPr lang="en-US" altLang="ko-KR" sz="1400" b="1" dirty="0" smtClean="0"/>
            <a:t/>
          </a:r>
          <a:br>
            <a:rPr lang="en-US" altLang="ko-KR" sz="1400" b="1" dirty="0" smtClean="0"/>
          </a:br>
          <a:r>
            <a:rPr lang="ko-KR" altLang="en-US" sz="1400" b="1" dirty="0" smtClean="0"/>
            <a:t>상세페이지</a:t>
          </a:r>
          <a:endParaRPr lang="ko-KR" altLang="en-US" sz="1400" b="1" dirty="0"/>
        </a:p>
      </dgm:t>
    </dgm:pt>
    <dgm:pt modelId="{09EE9EAB-B11B-46D5-B24E-9606E1255744}" type="parTrans" cxnId="{1635DF13-51EE-4F47-ADD4-79D2B463DCCE}">
      <dgm:prSet/>
      <dgm:spPr/>
      <dgm:t>
        <a:bodyPr/>
        <a:lstStyle/>
        <a:p>
          <a:pPr latinLnBrk="1"/>
          <a:endParaRPr lang="ko-KR" altLang="en-US"/>
        </a:p>
      </dgm:t>
    </dgm:pt>
    <dgm:pt modelId="{2B182C43-4816-4F83-B9CA-DD3B7A71361A}" type="sibTrans" cxnId="{1635DF13-51EE-4F47-ADD4-79D2B463DCCE}">
      <dgm:prSet/>
      <dgm:spPr/>
      <dgm:t>
        <a:bodyPr/>
        <a:lstStyle/>
        <a:p>
          <a:pPr latinLnBrk="1"/>
          <a:endParaRPr lang="ko-KR" altLang="en-US"/>
        </a:p>
      </dgm:t>
    </dgm:pt>
    <dgm:pt modelId="{033F5A79-BAE5-4371-BA9D-8753C8925E5B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구독</a:t>
          </a:r>
          <a:r>
            <a:rPr lang="en-US" altLang="ko-KR" dirty="0" smtClean="0"/>
            <a:t>/</a:t>
          </a:r>
          <a:r>
            <a:rPr lang="ko-KR" altLang="en-US" dirty="0" smtClean="0"/>
            <a:t>숨김</a:t>
          </a:r>
          <a:endParaRPr lang="ko-KR" altLang="en-US" dirty="0"/>
        </a:p>
      </dgm:t>
    </dgm:pt>
    <dgm:pt modelId="{5B067263-B17A-4488-B1D4-89973F0751D9}" type="parTrans" cxnId="{989EE174-EC3D-4C8A-BF54-3C30CA5BA70D}">
      <dgm:prSet/>
      <dgm:spPr/>
      <dgm:t>
        <a:bodyPr/>
        <a:lstStyle/>
        <a:p>
          <a:pPr latinLnBrk="1"/>
          <a:endParaRPr lang="ko-KR" altLang="en-US"/>
        </a:p>
      </dgm:t>
    </dgm:pt>
    <dgm:pt modelId="{2F07CCB7-C786-471C-B25D-786246E8F299}" type="sibTrans" cxnId="{989EE174-EC3D-4C8A-BF54-3C30CA5BA70D}">
      <dgm:prSet/>
      <dgm:spPr/>
      <dgm:t>
        <a:bodyPr/>
        <a:lstStyle/>
        <a:p>
          <a:pPr latinLnBrk="1"/>
          <a:endParaRPr lang="ko-KR" altLang="en-US"/>
        </a:p>
      </dgm:t>
    </dgm:pt>
    <dgm:pt modelId="{77ABDD63-B06C-4C95-B3E9-6666839C4817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메모</a:t>
          </a:r>
          <a:endParaRPr lang="ko-KR" altLang="en-US" dirty="0"/>
        </a:p>
      </dgm:t>
    </dgm:pt>
    <dgm:pt modelId="{E85575EC-3A7B-4490-A006-40B5C713B104}" type="parTrans" cxnId="{040FE6DC-9520-4055-B2D4-BE33D72038FA}">
      <dgm:prSet/>
      <dgm:spPr/>
      <dgm:t>
        <a:bodyPr/>
        <a:lstStyle/>
        <a:p>
          <a:pPr latinLnBrk="1"/>
          <a:endParaRPr lang="ko-KR" altLang="en-US"/>
        </a:p>
      </dgm:t>
    </dgm:pt>
    <dgm:pt modelId="{DAD13408-57F9-44C6-BAC5-2464A4399D80}" type="sibTrans" cxnId="{040FE6DC-9520-4055-B2D4-BE33D72038FA}">
      <dgm:prSet/>
      <dgm:spPr/>
      <dgm:t>
        <a:bodyPr/>
        <a:lstStyle/>
        <a:p>
          <a:pPr latinLnBrk="1"/>
          <a:endParaRPr lang="ko-KR" altLang="en-US"/>
        </a:p>
      </dgm:t>
    </dgm:pt>
    <dgm:pt modelId="{D15CCEDD-08C4-4633-9A26-F9374D0CA284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책갈피</a:t>
          </a:r>
          <a:endParaRPr lang="ko-KR" altLang="en-US" dirty="0"/>
        </a:p>
      </dgm:t>
    </dgm:pt>
    <dgm:pt modelId="{CFF17645-0A66-4ABC-9B2A-083BEA08ACA1}" type="parTrans" cxnId="{052574F7-93F5-40A4-81C0-75E89D0B2226}">
      <dgm:prSet/>
      <dgm:spPr/>
      <dgm:t>
        <a:bodyPr/>
        <a:lstStyle/>
        <a:p>
          <a:pPr latinLnBrk="1"/>
          <a:endParaRPr lang="ko-KR" altLang="en-US"/>
        </a:p>
      </dgm:t>
    </dgm:pt>
    <dgm:pt modelId="{85DB6ABE-0179-43D0-B7F9-D96DFCA88982}" type="sibTrans" cxnId="{052574F7-93F5-40A4-81C0-75E89D0B2226}">
      <dgm:prSet/>
      <dgm:spPr/>
      <dgm:t>
        <a:bodyPr/>
        <a:lstStyle/>
        <a:p>
          <a:pPr latinLnBrk="1"/>
          <a:endParaRPr lang="ko-KR" altLang="en-US"/>
        </a:p>
      </dgm:t>
    </dgm:pt>
    <dgm:pt modelId="{84DD0A2D-21F1-43E4-958C-A0DC1197CA8F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구독</a:t>
          </a:r>
          <a:endParaRPr lang="ko-KR" altLang="en-US" dirty="0"/>
        </a:p>
      </dgm:t>
    </dgm:pt>
    <dgm:pt modelId="{54AC3D96-F021-4E69-8E0B-D28A5C9DBF37}" type="parTrans" cxnId="{DD21E9A3-1F2C-476E-9D3A-699CC2D3A62A}">
      <dgm:prSet/>
      <dgm:spPr/>
      <dgm:t>
        <a:bodyPr/>
        <a:lstStyle/>
        <a:p>
          <a:pPr latinLnBrk="1"/>
          <a:endParaRPr lang="ko-KR" altLang="en-US"/>
        </a:p>
      </dgm:t>
    </dgm:pt>
    <dgm:pt modelId="{582D5486-5F1E-414C-B335-6ECC44853BB8}" type="sibTrans" cxnId="{DD21E9A3-1F2C-476E-9D3A-699CC2D3A62A}">
      <dgm:prSet/>
      <dgm:spPr/>
      <dgm:t>
        <a:bodyPr/>
        <a:lstStyle/>
        <a:p>
          <a:pPr latinLnBrk="1"/>
          <a:endParaRPr lang="ko-KR" altLang="en-US"/>
        </a:p>
      </dgm:t>
    </dgm:pt>
    <dgm:pt modelId="{E068D3CF-D1C3-4886-B924-8C7ED5C53B30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책갈피</a:t>
          </a:r>
          <a:endParaRPr lang="ko-KR" altLang="en-US" dirty="0"/>
        </a:p>
      </dgm:t>
    </dgm:pt>
    <dgm:pt modelId="{05DF7424-08D3-494C-876C-FEAD49BA51B1}" type="parTrans" cxnId="{976BDE5F-9040-4D9D-BF7F-2CF7B4825600}">
      <dgm:prSet/>
      <dgm:spPr/>
      <dgm:t>
        <a:bodyPr/>
        <a:lstStyle/>
        <a:p>
          <a:pPr latinLnBrk="1"/>
          <a:endParaRPr lang="ko-KR" altLang="en-US"/>
        </a:p>
      </dgm:t>
    </dgm:pt>
    <dgm:pt modelId="{D1531CE3-C520-42E1-ABED-55224EC7807A}" type="sibTrans" cxnId="{976BDE5F-9040-4D9D-BF7F-2CF7B4825600}">
      <dgm:prSet/>
      <dgm:spPr/>
      <dgm:t>
        <a:bodyPr/>
        <a:lstStyle/>
        <a:p>
          <a:pPr latinLnBrk="1"/>
          <a:endParaRPr lang="ko-KR" altLang="en-US"/>
        </a:p>
      </dgm:t>
    </dgm:pt>
    <dgm:pt modelId="{AB18C657-E52F-4C4B-9805-1C8D8D15A847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메모</a:t>
          </a:r>
          <a:endParaRPr lang="ko-KR" altLang="en-US" dirty="0"/>
        </a:p>
      </dgm:t>
    </dgm:pt>
    <dgm:pt modelId="{8FF81968-BDE8-42E1-8AB6-F41C4A1CD06F}" type="parTrans" cxnId="{3B737353-A65B-4D9F-B9C6-1DFD481A07A3}">
      <dgm:prSet/>
      <dgm:spPr/>
      <dgm:t>
        <a:bodyPr/>
        <a:lstStyle/>
        <a:p>
          <a:pPr latinLnBrk="1"/>
          <a:endParaRPr lang="ko-KR" altLang="en-US"/>
        </a:p>
      </dgm:t>
    </dgm:pt>
    <dgm:pt modelId="{30A72F49-230B-468C-8F5C-9C94FAA8B51B}" type="sibTrans" cxnId="{3B737353-A65B-4D9F-B9C6-1DFD481A07A3}">
      <dgm:prSet/>
      <dgm:spPr/>
      <dgm:t>
        <a:bodyPr/>
        <a:lstStyle/>
        <a:p>
          <a:pPr latinLnBrk="1"/>
          <a:endParaRPr lang="ko-KR" altLang="en-US"/>
        </a:p>
      </dgm:t>
    </dgm:pt>
    <dgm:pt modelId="{AF85868B-E8F8-4B5D-8DB3-3ECFC0B393B3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프로필 수정</a:t>
          </a:r>
          <a:endParaRPr lang="ko-KR" altLang="en-US" dirty="0"/>
        </a:p>
      </dgm:t>
    </dgm:pt>
    <dgm:pt modelId="{0776FA56-79DD-449B-B952-63112B94AA9F}" type="parTrans" cxnId="{FA71BBEE-D772-4F84-BCDA-7B66C9165B00}">
      <dgm:prSet/>
      <dgm:spPr/>
      <dgm:t>
        <a:bodyPr/>
        <a:lstStyle/>
        <a:p>
          <a:pPr latinLnBrk="1"/>
          <a:endParaRPr lang="ko-KR" altLang="en-US"/>
        </a:p>
      </dgm:t>
    </dgm:pt>
    <dgm:pt modelId="{9BDF9B97-FA57-4E25-A68C-A1F41ED97019}" type="sibTrans" cxnId="{FA71BBEE-D772-4F84-BCDA-7B66C9165B00}">
      <dgm:prSet/>
      <dgm:spPr/>
      <dgm:t>
        <a:bodyPr/>
        <a:lstStyle/>
        <a:p>
          <a:pPr latinLnBrk="1"/>
          <a:endParaRPr lang="ko-KR" altLang="en-US"/>
        </a:p>
      </dgm:t>
    </dgm:pt>
    <dgm:pt modelId="{3A20F9F4-C293-41E4-939D-BB287277BD5C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통합 로그인 관리</a:t>
          </a:r>
          <a:endParaRPr lang="ko-KR" altLang="en-US" dirty="0"/>
        </a:p>
      </dgm:t>
    </dgm:pt>
    <dgm:pt modelId="{EE9C19E4-7681-4BAF-8D45-9005D1FFB4EE}" type="parTrans" cxnId="{0C37E0D9-7159-497C-B0B9-A042A4879CD6}">
      <dgm:prSet/>
      <dgm:spPr/>
      <dgm:t>
        <a:bodyPr/>
        <a:lstStyle/>
        <a:p>
          <a:pPr latinLnBrk="1"/>
          <a:endParaRPr lang="ko-KR" altLang="en-US"/>
        </a:p>
      </dgm:t>
    </dgm:pt>
    <dgm:pt modelId="{B4B29815-83D6-4588-8897-F3127054FD41}" type="sibTrans" cxnId="{0C37E0D9-7159-497C-B0B9-A042A4879CD6}">
      <dgm:prSet/>
      <dgm:spPr/>
      <dgm:t>
        <a:bodyPr/>
        <a:lstStyle/>
        <a:p>
          <a:pPr latinLnBrk="1"/>
          <a:endParaRPr lang="ko-KR" altLang="en-US"/>
        </a:p>
      </dgm:t>
    </dgm:pt>
    <dgm:pt modelId="{9D909226-C852-4A74-B8C5-ADD0F2478609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공지사항</a:t>
          </a:r>
          <a:endParaRPr lang="ko-KR" altLang="en-US" dirty="0"/>
        </a:p>
      </dgm:t>
    </dgm:pt>
    <dgm:pt modelId="{7255C0D2-35DE-4ED0-B3E2-7CBEC9FED947}" type="parTrans" cxnId="{3E60F9E8-E0E8-425C-A761-A41884AA4792}">
      <dgm:prSet/>
      <dgm:spPr/>
      <dgm:t>
        <a:bodyPr/>
        <a:lstStyle/>
        <a:p>
          <a:pPr latinLnBrk="1"/>
          <a:endParaRPr lang="ko-KR" altLang="en-US"/>
        </a:p>
      </dgm:t>
    </dgm:pt>
    <dgm:pt modelId="{B8B1BEB8-B631-4178-BDF3-3935687ACB56}" type="sibTrans" cxnId="{3E60F9E8-E0E8-425C-A761-A41884AA4792}">
      <dgm:prSet/>
      <dgm:spPr/>
      <dgm:t>
        <a:bodyPr/>
        <a:lstStyle/>
        <a:p>
          <a:pPr latinLnBrk="1"/>
          <a:endParaRPr lang="ko-KR" altLang="en-US"/>
        </a:p>
      </dgm:t>
    </dgm:pt>
    <dgm:pt modelId="{D1158024-89A7-4548-A9C0-66ECEFFBF3AF}">
      <dgm:prSet phldrT="[텍스트]"/>
      <dgm:spPr>
        <a:solidFill>
          <a:srgbClr val="D8D5DD">
            <a:alpha val="90000"/>
          </a:srgbClr>
        </a:solidFill>
        <a:ln>
          <a:noFill/>
        </a:ln>
      </dgm:spPr>
      <dgm:t>
        <a:bodyPr/>
        <a:lstStyle/>
        <a:p>
          <a:pPr latinLnBrk="1"/>
          <a:r>
            <a:rPr lang="ko-KR" altLang="en-US" dirty="0" smtClean="0"/>
            <a:t>문의</a:t>
          </a:r>
          <a:endParaRPr lang="ko-KR" altLang="en-US" dirty="0"/>
        </a:p>
      </dgm:t>
    </dgm:pt>
    <dgm:pt modelId="{C764FD6A-AEE1-4CE5-973B-55F72980ABFD}" type="parTrans" cxnId="{BB815AF2-0A41-47F7-8BDE-646BD0DDE4CD}">
      <dgm:prSet/>
      <dgm:spPr/>
      <dgm:t>
        <a:bodyPr/>
        <a:lstStyle/>
        <a:p>
          <a:pPr latinLnBrk="1"/>
          <a:endParaRPr lang="ko-KR" altLang="en-US"/>
        </a:p>
      </dgm:t>
    </dgm:pt>
    <dgm:pt modelId="{47EE3986-1CC2-4B02-92CE-D681D128B4B7}" type="sibTrans" cxnId="{BB815AF2-0A41-47F7-8BDE-646BD0DDE4CD}">
      <dgm:prSet/>
      <dgm:spPr/>
      <dgm:t>
        <a:bodyPr/>
        <a:lstStyle/>
        <a:p>
          <a:pPr latinLnBrk="1"/>
          <a:endParaRPr lang="ko-KR" altLang="en-US"/>
        </a:p>
      </dgm:t>
    </dgm:pt>
    <dgm:pt modelId="{B4089FE0-84AB-4446-8EA4-DD10A33C3D64}" type="pres">
      <dgm:prSet presAssocID="{6806D286-BA0E-49C3-BFEC-66A5A6D8D42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F03EF65-A760-4F5A-B408-FB102F6851D7}" type="pres">
      <dgm:prSet presAssocID="{0337CF0F-A52B-4664-9C91-D6B07C1BEAAF}" presName="root" presStyleCnt="0"/>
      <dgm:spPr/>
    </dgm:pt>
    <dgm:pt modelId="{9463DF13-81ED-4DFA-9730-3A2F9E7F5E14}" type="pres">
      <dgm:prSet presAssocID="{0337CF0F-A52B-4664-9C91-D6B07C1BEAAF}" presName="rootComposite" presStyleCnt="0"/>
      <dgm:spPr/>
    </dgm:pt>
    <dgm:pt modelId="{30E0FA1B-1B84-4647-9725-C7DE0260F18A}" type="pres">
      <dgm:prSet presAssocID="{0337CF0F-A52B-4664-9C91-D6B07C1BEAAF}" presName="rootText" presStyleLbl="node1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B6EC0F07-F6C2-4B19-8277-A1D77F761DB7}" type="pres">
      <dgm:prSet presAssocID="{0337CF0F-A52B-4664-9C91-D6B07C1BEAAF}" presName="rootConnector" presStyleLbl="node1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4D00ADCA-BEB2-4751-9CF0-864B32212D5F}" type="pres">
      <dgm:prSet presAssocID="{0337CF0F-A52B-4664-9C91-D6B07C1BEAAF}" presName="childShape" presStyleCnt="0"/>
      <dgm:spPr/>
    </dgm:pt>
    <dgm:pt modelId="{F661F2DC-4D31-4A4A-AA70-F77DB107E9B7}" type="pres">
      <dgm:prSet presAssocID="{AE4BCD00-3AA4-493A-B6F2-7D263B407860}" presName="Name13" presStyleLbl="parChTrans1D2" presStyleIdx="0" presStyleCnt="16"/>
      <dgm:spPr/>
    </dgm:pt>
    <dgm:pt modelId="{B531DE6D-6DF9-4B79-8DCB-B488C6970DAB}" type="pres">
      <dgm:prSet presAssocID="{DA64F652-8DB6-409D-9187-188342A004EE}" presName="childText" presStyleLbl="bgAcc1" presStyleIdx="0" presStyleCnt="1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91CA344-4DF3-4D90-97FC-5403B0CF5090}" type="pres">
      <dgm:prSet presAssocID="{0F38FEFA-5AE4-43EE-B371-4A380BCCF72C}" presName="root" presStyleCnt="0"/>
      <dgm:spPr/>
    </dgm:pt>
    <dgm:pt modelId="{70B46BC9-6F22-4866-B075-0C79177638F6}" type="pres">
      <dgm:prSet presAssocID="{0F38FEFA-5AE4-43EE-B371-4A380BCCF72C}" presName="rootComposite" presStyleCnt="0"/>
      <dgm:spPr/>
    </dgm:pt>
    <dgm:pt modelId="{705ECBB5-3920-4F8A-B56F-6BC271CB9D66}" type="pres">
      <dgm:prSet presAssocID="{0F38FEFA-5AE4-43EE-B371-4A380BCCF72C}" presName="rootText" presStyleLbl="node1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40DBEC51-DA33-45AE-B1FC-AD8FBEAAE8F9}" type="pres">
      <dgm:prSet presAssocID="{0F38FEFA-5AE4-43EE-B371-4A380BCCF72C}" presName="rootConnector" presStyleLbl="node1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A968DC36-93AC-4ED7-ABD1-90C040B5DC20}" type="pres">
      <dgm:prSet presAssocID="{0F38FEFA-5AE4-43EE-B371-4A380BCCF72C}" presName="childShape" presStyleCnt="0"/>
      <dgm:spPr/>
    </dgm:pt>
    <dgm:pt modelId="{2240C12E-E77F-4A09-8744-2B6E200FB5AE}" type="pres">
      <dgm:prSet presAssocID="{C3689195-7C96-4672-AF1C-A23B70974D55}" presName="Name13" presStyleLbl="parChTrans1D2" presStyleIdx="1" presStyleCnt="16"/>
      <dgm:spPr/>
    </dgm:pt>
    <dgm:pt modelId="{66325094-6E87-46F5-9176-7004760B75EB}" type="pres">
      <dgm:prSet presAssocID="{83F278D6-8778-4D1C-B531-0FCFA4C6ABDC}" presName="childText" presStyleLbl="bgAcc1" presStyleIdx="1" presStyleCnt="16">
        <dgm:presLayoutVars>
          <dgm:bulletEnabled val="1"/>
        </dgm:presLayoutVars>
      </dgm:prSet>
      <dgm:spPr/>
    </dgm:pt>
    <dgm:pt modelId="{FA026804-6DF5-4307-A9F0-A35339A86AC2}" type="pres">
      <dgm:prSet presAssocID="{5D73DE34-EA9C-4E15-A09A-62DF0EF1E0E4}" presName="Name13" presStyleLbl="parChTrans1D2" presStyleIdx="2" presStyleCnt="16"/>
      <dgm:spPr/>
    </dgm:pt>
    <dgm:pt modelId="{76692452-0ED2-417D-B9B2-37F4481BDF44}" type="pres">
      <dgm:prSet presAssocID="{D35223B1-F163-493A-A7AB-BDDB1C2FD08D}" presName="childText" presStyleLbl="bgAcc1" presStyleIdx="2" presStyleCnt="16">
        <dgm:presLayoutVars>
          <dgm:bulletEnabled val="1"/>
        </dgm:presLayoutVars>
      </dgm:prSet>
      <dgm:spPr/>
    </dgm:pt>
    <dgm:pt modelId="{DBC4D5C6-D37A-4545-9C39-F2E6779D72DC}" type="pres">
      <dgm:prSet presAssocID="{5FB906CD-F186-4079-A7EB-5B2CBD26CE75}" presName="Name13" presStyleLbl="parChTrans1D2" presStyleIdx="3" presStyleCnt="16"/>
      <dgm:spPr/>
    </dgm:pt>
    <dgm:pt modelId="{F6BB7987-161B-4AE9-95F2-E9F9A10A1613}" type="pres">
      <dgm:prSet presAssocID="{88EA0D9C-D409-4612-976F-AC8C4AEF12F6}" presName="childText" presStyleLbl="bgAcc1" presStyleIdx="3" presStyleCnt="16">
        <dgm:presLayoutVars>
          <dgm:bulletEnabled val="1"/>
        </dgm:presLayoutVars>
      </dgm:prSet>
      <dgm:spPr/>
    </dgm:pt>
    <dgm:pt modelId="{64DE3432-92B3-450C-933F-35E5767BC28C}" type="pres">
      <dgm:prSet presAssocID="{707C5FE4-64E1-407D-92E2-378852038E06}" presName="Name13" presStyleLbl="parChTrans1D2" presStyleIdx="4" presStyleCnt="16"/>
      <dgm:spPr/>
    </dgm:pt>
    <dgm:pt modelId="{E9AEC543-671E-4ED6-9D4D-7C906DAC47D3}" type="pres">
      <dgm:prSet presAssocID="{4B2CB2CA-A91B-46E9-8188-A401990AE21F}" presName="childText" presStyleLbl="bgAcc1" presStyleIdx="4" presStyleCnt="16">
        <dgm:presLayoutVars>
          <dgm:bulletEnabled val="1"/>
        </dgm:presLayoutVars>
      </dgm:prSet>
      <dgm:spPr/>
    </dgm:pt>
    <dgm:pt modelId="{B9686C6C-47B7-435A-9AD9-B649BCD145CD}" type="pres">
      <dgm:prSet presAssocID="{9E2A0091-A0C7-43D7-BC07-431D512F0BD3}" presName="root" presStyleCnt="0"/>
      <dgm:spPr/>
    </dgm:pt>
    <dgm:pt modelId="{F0F30F85-F400-4F7F-9EBB-2E7AC6BBD9F5}" type="pres">
      <dgm:prSet presAssocID="{9E2A0091-A0C7-43D7-BC07-431D512F0BD3}" presName="rootComposite" presStyleCnt="0"/>
      <dgm:spPr/>
    </dgm:pt>
    <dgm:pt modelId="{932C7277-438D-4DB7-9A84-62D00F2086AD}" type="pres">
      <dgm:prSet presAssocID="{9E2A0091-A0C7-43D7-BC07-431D512F0BD3}" presName="rootText" presStyleLbl="node1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7A705499-BCF3-4B07-8B87-F2BC35DD69F7}" type="pres">
      <dgm:prSet presAssocID="{9E2A0091-A0C7-43D7-BC07-431D512F0BD3}" presName="rootConnector" presStyleLbl="node1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4E6C091B-CFD6-487F-91D5-4BDC5EB878C1}" type="pres">
      <dgm:prSet presAssocID="{9E2A0091-A0C7-43D7-BC07-431D512F0BD3}" presName="childShape" presStyleCnt="0"/>
      <dgm:spPr/>
    </dgm:pt>
    <dgm:pt modelId="{B3FE0AE8-1E9F-42B6-A83F-A7EBBC673C5F}" type="pres">
      <dgm:prSet presAssocID="{5B067263-B17A-4488-B1D4-89973F0751D9}" presName="Name13" presStyleLbl="parChTrans1D2" presStyleIdx="5" presStyleCnt="16"/>
      <dgm:spPr/>
    </dgm:pt>
    <dgm:pt modelId="{18EA1406-EAFC-4555-8932-CDB1FC831725}" type="pres">
      <dgm:prSet presAssocID="{033F5A79-BAE5-4371-BA9D-8753C8925E5B}" presName="childText" presStyleLbl="bgAcc1" presStyleIdx="5" presStyleCnt="16">
        <dgm:presLayoutVars>
          <dgm:bulletEnabled val="1"/>
        </dgm:presLayoutVars>
      </dgm:prSet>
      <dgm:spPr/>
    </dgm:pt>
    <dgm:pt modelId="{C6CA986C-DF6B-4466-B9F9-06747DAE6A7D}" type="pres">
      <dgm:prSet presAssocID="{E85575EC-3A7B-4490-A006-40B5C713B104}" presName="Name13" presStyleLbl="parChTrans1D2" presStyleIdx="6" presStyleCnt="16"/>
      <dgm:spPr/>
    </dgm:pt>
    <dgm:pt modelId="{F7738AED-2A4B-468F-B7FD-6CA7CD70B5C0}" type="pres">
      <dgm:prSet presAssocID="{77ABDD63-B06C-4C95-B3E9-6666839C4817}" presName="childText" presStyleLbl="bgAcc1" presStyleIdx="6" presStyleCnt="16">
        <dgm:presLayoutVars>
          <dgm:bulletEnabled val="1"/>
        </dgm:presLayoutVars>
      </dgm:prSet>
      <dgm:spPr/>
    </dgm:pt>
    <dgm:pt modelId="{B3E4FBF0-C7A7-420D-92AF-584820DB9AF3}" type="pres">
      <dgm:prSet presAssocID="{CFF17645-0A66-4ABC-9B2A-083BEA08ACA1}" presName="Name13" presStyleLbl="parChTrans1D2" presStyleIdx="7" presStyleCnt="16"/>
      <dgm:spPr/>
    </dgm:pt>
    <dgm:pt modelId="{91EEAEDE-BF73-4A97-8657-A3E582B88AF5}" type="pres">
      <dgm:prSet presAssocID="{D15CCEDD-08C4-4633-9A26-F9374D0CA284}" presName="childText" presStyleLbl="bgAcc1" presStyleIdx="7" presStyleCnt="1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C3B5DA3-2A70-4C41-AC98-C3961B332B39}" type="pres">
      <dgm:prSet presAssocID="{2A3A84D0-1F1F-4AB6-8F84-ACC511B0FDA6}" presName="root" presStyleCnt="0"/>
      <dgm:spPr/>
    </dgm:pt>
    <dgm:pt modelId="{FF8CE717-3037-4AB0-A805-EF45CD076240}" type="pres">
      <dgm:prSet presAssocID="{2A3A84D0-1F1F-4AB6-8F84-ACC511B0FDA6}" presName="rootComposite" presStyleCnt="0"/>
      <dgm:spPr/>
    </dgm:pt>
    <dgm:pt modelId="{ADDAB0FB-732E-40AB-A10C-593557A0CA56}" type="pres">
      <dgm:prSet presAssocID="{2A3A84D0-1F1F-4AB6-8F84-ACC511B0FDA6}" presName="rootText" presStyleLbl="node1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276E86D9-C975-4626-ABEA-2E63134ABF7D}" type="pres">
      <dgm:prSet presAssocID="{2A3A84D0-1F1F-4AB6-8F84-ACC511B0FDA6}" presName="rootConnector" presStyleLbl="node1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81377668-0891-4780-9A62-6980438DE117}" type="pres">
      <dgm:prSet presAssocID="{2A3A84D0-1F1F-4AB6-8F84-ACC511B0FDA6}" presName="childShape" presStyleCnt="0"/>
      <dgm:spPr/>
    </dgm:pt>
    <dgm:pt modelId="{50A24CF8-DA36-4702-95FD-9C60F5DE3656}" type="pres">
      <dgm:prSet presAssocID="{3BF234DD-AECC-4601-A4E0-5D74F54F57E6}" presName="root" presStyleCnt="0"/>
      <dgm:spPr/>
    </dgm:pt>
    <dgm:pt modelId="{34F387E9-9330-49B6-91AA-A930AE0A1D44}" type="pres">
      <dgm:prSet presAssocID="{3BF234DD-AECC-4601-A4E0-5D74F54F57E6}" presName="rootComposite" presStyleCnt="0"/>
      <dgm:spPr/>
    </dgm:pt>
    <dgm:pt modelId="{BCAE24BC-E187-43BB-AE58-1AD1CC12833C}" type="pres">
      <dgm:prSet presAssocID="{3BF234DD-AECC-4601-A4E0-5D74F54F57E6}" presName="rootText" presStyleLbl="node1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CE968AFD-78FF-48D0-92E3-2E9A8B2E95BB}" type="pres">
      <dgm:prSet presAssocID="{3BF234DD-AECC-4601-A4E0-5D74F54F57E6}" presName="rootConnector" presStyleLbl="node1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A1BAE017-8FA8-4124-A7CA-F8A9E6BC31A4}" type="pres">
      <dgm:prSet presAssocID="{3BF234DD-AECC-4601-A4E0-5D74F54F57E6}" presName="childShape" presStyleCnt="0"/>
      <dgm:spPr/>
    </dgm:pt>
    <dgm:pt modelId="{ACE8EBFC-BD9F-4838-8B76-CD33DBB31CC4}" type="pres">
      <dgm:prSet presAssocID="{D511A92E-AEDF-41A8-ADFF-7BE6492DF50A}" presName="Name13" presStyleLbl="parChTrans1D2" presStyleIdx="8" presStyleCnt="16"/>
      <dgm:spPr/>
    </dgm:pt>
    <dgm:pt modelId="{98DB3D7B-6B54-46FE-BB17-1D69313F2D07}" type="pres">
      <dgm:prSet presAssocID="{AD63E2EA-3DEA-48C4-8B59-ACFA12F07CCC}" presName="childText" presStyleLbl="bgAcc1" presStyleIdx="8" presStyleCnt="1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4145972-9CBA-43E4-BD9E-82724F3B99BB}" type="pres">
      <dgm:prSet presAssocID="{A98E891F-B01F-4438-B991-41B14FC8A1FE}" presName="root" presStyleCnt="0"/>
      <dgm:spPr/>
    </dgm:pt>
    <dgm:pt modelId="{D4892195-70A0-48A2-A4A7-4899BAEE7820}" type="pres">
      <dgm:prSet presAssocID="{A98E891F-B01F-4438-B991-41B14FC8A1FE}" presName="rootComposite" presStyleCnt="0"/>
      <dgm:spPr/>
    </dgm:pt>
    <dgm:pt modelId="{08FCBA5C-62FF-4CD8-9C11-405E8B21055D}" type="pres">
      <dgm:prSet presAssocID="{A98E891F-B01F-4438-B991-41B14FC8A1FE}" presName="rootText" presStyleLbl="node1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BCC7AB09-29E7-48DA-A3B2-D7B17432C323}" type="pres">
      <dgm:prSet presAssocID="{A98E891F-B01F-4438-B991-41B14FC8A1FE}" presName="rootConnector" presStyleLbl="node1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AADD434D-6C9D-482F-ACA8-96232C0A3EA1}" type="pres">
      <dgm:prSet presAssocID="{A98E891F-B01F-4438-B991-41B14FC8A1FE}" presName="childShape" presStyleCnt="0"/>
      <dgm:spPr/>
    </dgm:pt>
    <dgm:pt modelId="{EDA72E47-DEBB-4F9A-8E2E-83944818F411}" type="pres">
      <dgm:prSet presAssocID="{54AC3D96-F021-4E69-8E0B-D28A5C9DBF37}" presName="Name13" presStyleLbl="parChTrans1D2" presStyleIdx="9" presStyleCnt="16"/>
      <dgm:spPr/>
    </dgm:pt>
    <dgm:pt modelId="{6AEFEDCE-9CFC-4889-A325-3684BF7FCF6B}" type="pres">
      <dgm:prSet presAssocID="{84DD0A2D-21F1-43E4-958C-A0DC1197CA8F}" presName="childText" presStyleLbl="bgAcc1" presStyleIdx="9" presStyleCnt="16">
        <dgm:presLayoutVars>
          <dgm:bulletEnabled val="1"/>
        </dgm:presLayoutVars>
      </dgm:prSet>
      <dgm:spPr/>
    </dgm:pt>
    <dgm:pt modelId="{CBC6A2C9-B755-41CA-85BC-7341FADC558E}" type="pres">
      <dgm:prSet presAssocID="{05DF7424-08D3-494C-876C-FEAD49BA51B1}" presName="Name13" presStyleLbl="parChTrans1D2" presStyleIdx="10" presStyleCnt="16"/>
      <dgm:spPr/>
    </dgm:pt>
    <dgm:pt modelId="{D2C95A77-0D13-4781-81EF-207AC0E9F06A}" type="pres">
      <dgm:prSet presAssocID="{E068D3CF-D1C3-4886-B924-8C7ED5C53B30}" presName="childText" presStyleLbl="bgAcc1" presStyleIdx="10" presStyleCnt="16">
        <dgm:presLayoutVars>
          <dgm:bulletEnabled val="1"/>
        </dgm:presLayoutVars>
      </dgm:prSet>
      <dgm:spPr/>
    </dgm:pt>
    <dgm:pt modelId="{29C1A86D-DA7C-4929-8125-3108A4A16E66}" type="pres">
      <dgm:prSet presAssocID="{8FF81968-BDE8-42E1-8AB6-F41C4A1CD06F}" presName="Name13" presStyleLbl="parChTrans1D2" presStyleIdx="11" presStyleCnt="16"/>
      <dgm:spPr/>
    </dgm:pt>
    <dgm:pt modelId="{C1851B79-C0D8-4241-BB70-C6944680315A}" type="pres">
      <dgm:prSet presAssocID="{AB18C657-E52F-4C4B-9805-1C8D8D15A847}" presName="childText" presStyleLbl="bgAcc1" presStyleIdx="11" presStyleCnt="16">
        <dgm:presLayoutVars>
          <dgm:bulletEnabled val="1"/>
        </dgm:presLayoutVars>
      </dgm:prSet>
      <dgm:spPr/>
    </dgm:pt>
    <dgm:pt modelId="{FDB74111-3A50-46FA-822C-3E95E77ECF48}" type="pres">
      <dgm:prSet presAssocID="{292856A7-386D-4728-AEBA-B68BB4429CC5}" presName="root" presStyleCnt="0"/>
      <dgm:spPr/>
    </dgm:pt>
    <dgm:pt modelId="{072B893B-10D1-4C5D-868E-FB3D807AA737}" type="pres">
      <dgm:prSet presAssocID="{292856A7-386D-4728-AEBA-B68BB4429CC5}" presName="rootComposite" presStyleCnt="0"/>
      <dgm:spPr/>
    </dgm:pt>
    <dgm:pt modelId="{D5F88916-9919-466E-AE2E-327D2FB37358}" type="pres">
      <dgm:prSet presAssocID="{292856A7-386D-4728-AEBA-B68BB4429CC5}" presName="rootText" presStyleLbl="node1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DBE556BE-AFEB-4AE9-8A94-3FE647D9CE8A}" type="pres">
      <dgm:prSet presAssocID="{292856A7-386D-4728-AEBA-B68BB4429CC5}" presName="rootConnector" presStyleLbl="node1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EAEAB93F-3CF5-436E-B6FA-BAAFC6E70758}" type="pres">
      <dgm:prSet presAssocID="{292856A7-386D-4728-AEBA-B68BB4429CC5}" presName="childShape" presStyleCnt="0"/>
      <dgm:spPr/>
    </dgm:pt>
    <dgm:pt modelId="{C18294FD-63FD-4003-AD5F-909445427AD2}" type="pres">
      <dgm:prSet presAssocID="{0776FA56-79DD-449B-B952-63112B94AA9F}" presName="Name13" presStyleLbl="parChTrans1D2" presStyleIdx="12" presStyleCnt="16"/>
      <dgm:spPr/>
    </dgm:pt>
    <dgm:pt modelId="{1885F1B2-DCFB-429E-AAC9-3B1DE8D759DF}" type="pres">
      <dgm:prSet presAssocID="{AF85868B-E8F8-4B5D-8DB3-3ECFC0B393B3}" presName="childText" presStyleLbl="bgAcc1" presStyleIdx="12" presStyleCnt="16">
        <dgm:presLayoutVars>
          <dgm:bulletEnabled val="1"/>
        </dgm:presLayoutVars>
      </dgm:prSet>
      <dgm:spPr/>
    </dgm:pt>
    <dgm:pt modelId="{FBBC2BA5-8D2A-4A00-8DC2-2EAB74B23343}" type="pres">
      <dgm:prSet presAssocID="{EE9C19E4-7681-4BAF-8D45-9005D1FFB4EE}" presName="Name13" presStyleLbl="parChTrans1D2" presStyleIdx="13" presStyleCnt="16"/>
      <dgm:spPr/>
    </dgm:pt>
    <dgm:pt modelId="{C22E01CB-F2B9-4E88-823C-734B24EEAD84}" type="pres">
      <dgm:prSet presAssocID="{3A20F9F4-C293-41E4-939D-BB287277BD5C}" presName="childText" presStyleLbl="bgAcc1" presStyleIdx="13" presStyleCnt="16">
        <dgm:presLayoutVars>
          <dgm:bulletEnabled val="1"/>
        </dgm:presLayoutVars>
      </dgm:prSet>
      <dgm:spPr/>
    </dgm:pt>
    <dgm:pt modelId="{D1E93196-DCFD-443F-BF37-65187F12C692}" type="pres">
      <dgm:prSet presAssocID="{7255C0D2-35DE-4ED0-B3E2-7CBEC9FED947}" presName="Name13" presStyleLbl="parChTrans1D2" presStyleIdx="14" presStyleCnt="16"/>
      <dgm:spPr/>
    </dgm:pt>
    <dgm:pt modelId="{D49F22E6-56CB-4B09-8CF8-810AA2C4591D}" type="pres">
      <dgm:prSet presAssocID="{9D909226-C852-4A74-B8C5-ADD0F2478609}" presName="childText" presStyleLbl="bgAcc1" presStyleIdx="14" presStyleCnt="16">
        <dgm:presLayoutVars>
          <dgm:bulletEnabled val="1"/>
        </dgm:presLayoutVars>
      </dgm:prSet>
      <dgm:spPr/>
    </dgm:pt>
    <dgm:pt modelId="{B6C2D604-A93F-49FE-AEB2-75A68D8BCFA5}" type="pres">
      <dgm:prSet presAssocID="{C764FD6A-AEE1-4CE5-973B-55F72980ABFD}" presName="Name13" presStyleLbl="parChTrans1D2" presStyleIdx="15" presStyleCnt="16"/>
      <dgm:spPr/>
    </dgm:pt>
    <dgm:pt modelId="{8480C9F7-1922-4CD7-922B-B724DE9EDFAB}" type="pres">
      <dgm:prSet presAssocID="{D1158024-89A7-4548-A9C0-66ECEFFBF3AF}" presName="childText" presStyleLbl="bgAcc1" presStyleIdx="15" presStyleCnt="16">
        <dgm:presLayoutVars>
          <dgm:bulletEnabled val="1"/>
        </dgm:presLayoutVars>
      </dgm:prSet>
      <dgm:spPr/>
    </dgm:pt>
  </dgm:ptLst>
  <dgm:cxnLst>
    <dgm:cxn modelId="{9131E8B4-83AD-4A4C-BCA6-91515E8B38B4}" type="presOf" srcId="{DA64F652-8DB6-409D-9187-188342A004EE}" destId="{B531DE6D-6DF9-4B79-8DCB-B488C6970DAB}" srcOrd="0" destOrd="0" presId="urn:microsoft.com/office/officeart/2005/8/layout/hierarchy3"/>
    <dgm:cxn modelId="{1E9EBE3E-C552-458F-87FE-DE02B9959BE9}" srcId="{6806D286-BA0E-49C3-BFEC-66A5A6D8D425}" destId="{0F38FEFA-5AE4-43EE-B371-4A380BCCF72C}" srcOrd="1" destOrd="0" parTransId="{1DF71B35-F0F0-493E-BC2B-E11F426A5B8B}" sibTransId="{61F4418B-3E63-45B1-B87A-EFB2A55E3104}"/>
    <dgm:cxn modelId="{650604E9-CE50-486B-9191-4D75C6714105}" srcId="{6806D286-BA0E-49C3-BFEC-66A5A6D8D425}" destId="{A98E891F-B01F-4438-B991-41B14FC8A1FE}" srcOrd="5" destOrd="0" parTransId="{144563D7-142A-4A5E-A573-CC10434E0F72}" sibTransId="{96351F0D-6A41-405F-B14E-96298558A1C9}"/>
    <dgm:cxn modelId="{8A5BCEAB-A057-4B90-B3DC-A3C560B2D5EE}" type="presOf" srcId="{4B2CB2CA-A91B-46E9-8188-A401990AE21F}" destId="{E9AEC543-671E-4ED6-9D4D-7C906DAC47D3}" srcOrd="0" destOrd="0" presId="urn:microsoft.com/office/officeart/2005/8/layout/hierarchy3"/>
    <dgm:cxn modelId="{91F99C46-2A87-4730-B2EB-22C258577348}" srcId="{0337CF0F-A52B-4664-9C91-D6B07C1BEAAF}" destId="{DA64F652-8DB6-409D-9187-188342A004EE}" srcOrd="0" destOrd="0" parTransId="{AE4BCD00-3AA4-493A-B6F2-7D263B407860}" sibTransId="{DE08A949-5FB4-4E8F-90B1-9D735163A476}"/>
    <dgm:cxn modelId="{67CEE250-C8E8-45E1-A73F-F77B6FA771E8}" type="presOf" srcId="{E85575EC-3A7B-4490-A006-40B5C713B104}" destId="{C6CA986C-DF6B-4466-B9F9-06747DAE6A7D}" srcOrd="0" destOrd="0" presId="urn:microsoft.com/office/officeart/2005/8/layout/hierarchy3"/>
    <dgm:cxn modelId="{976BDE5F-9040-4D9D-BF7F-2CF7B4825600}" srcId="{A98E891F-B01F-4438-B991-41B14FC8A1FE}" destId="{E068D3CF-D1C3-4886-B924-8C7ED5C53B30}" srcOrd="1" destOrd="0" parTransId="{05DF7424-08D3-494C-876C-FEAD49BA51B1}" sibTransId="{D1531CE3-C520-42E1-ABED-55224EC7807A}"/>
    <dgm:cxn modelId="{E9DD5BF2-B4DD-48B0-857C-502BB897BDB3}" srcId="{0F38FEFA-5AE4-43EE-B371-4A380BCCF72C}" destId="{88EA0D9C-D409-4612-976F-AC8C4AEF12F6}" srcOrd="2" destOrd="0" parTransId="{5FB906CD-F186-4079-A7EB-5B2CBD26CE75}" sibTransId="{55AA7098-C41D-4303-8064-3749E3877D76}"/>
    <dgm:cxn modelId="{052574F7-93F5-40A4-81C0-75E89D0B2226}" srcId="{9E2A0091-A0C7-43D7-BC07-431D512F0BD3}" destId="{D15CCEDD-08C4-4633-9A26-F9374D0CA284}" srcOrd="2" destOrd="0" parTransId="{CFF17645-0A66-4ABC-9B2A-083BEA08ACA1}" sibTransId="{85DB6ABE-0179-43D0-B7F9-D96DFCA88982}"/>
    <dgm:cxn modelId="{EBAD5B60-87B7-4F5E-B76F-12ABA185A531}" type="presOf" srcId="{AB18C657-E52F-4C4B-9805-1C8D8D15A847}" destId="{C1851B79-C0D8-4241-BB70-C6944680315A}" srcOrd="0" destOrd="0" presId="urn:microsoft.com/office/officeart/2005/8/layout/hierarchy3"/>
    <dgm:cxn modelId="{58CAA5A6-17EB-4BF4-9B06-C3D4C180B6E7}" type="presOf" srcId="{5D73DE34-EA9C-4E15-A09A-62DF0EF1E0E4}" destId="{FA026804-6DF5-4307-A9F0-A35339A86AC2}" srcOrd="0" destOrd="0" presId="urn:microsoft.com/office/officeart/2005/8/layout/hierarchy3"/>
    <dgm:cxn modelId="{3F5ECCBD-DA04-46B1-9DA9-9733DDD7728C}" type="presOf" srcId="{292856A7-386D-4728-AEBA-B68BB4429CC5}" destId="{D5F88916-9919-466E-AE2E-327D2FB37358}" srcOrd="0" destOrd="0" presId="urn:microsoft.com/office/officeart/2005/8/layout/hierarchy3"/>
    <dgm:cxn modelId="{779625C4-AAA4-48C2-B9F3-C7C3BFC0CFFA}" type="presOf" srcId="{54AC3D96-F021-4E69-8E0B-D28A5C9DBF37}" destId="{EDA72E47-DEBB-4F9A-8E2E-83944818F411}" srcOrd="0" destOrd="0" presId="urn:microsoft.com/office/officeart/2005/8/layout/hierarchy3"/>
    <dgm:cxn modelId="{112319DC-8EF9-46CB-A9BF-67C9DF64515A}" type="presOf" srcId="{8FF81968-BDE8-42E1-8AB6-F41C4A1CD06F}" destId="{29C1A86D-DA7C-4929-8125-3108A4A16E66}" srcOrd="0" destOrd="0" presId="urn:microsoft.com/office/officeart/2005/8/layout/hierarchy3"/>
    <dgm:cxn modelId="{F29B166C-1591-40F4-B69F-624EB70EEBE4}" type="presOf" srcId="{3BF234DD-AECC-4601-A4E0-5D74F54F57E6}" destId="{BCAE24BC-E187-43BB-AE58-1AD1CC12833C}" srcOrd="0" destOrd="0" presId="urn:microsoft.com/office/officeart/2005/8/layout/hierarchy3"/>
    <dgm:cxn modelId="{DE89794D-5493-468E-A438-AD81504E585A}" type="presOf" srcId="{D1158024-89A7-4548-A9C0-66ECEFFBF3AF}" destId="{8480C9F7-1922-4CD7-922B-B724DE9EDFAB}" srcOrd="0" destOrd="0" presId="urn:microsoft.com/office/officeart/2005/8/layout/hierarchy3"/>
    <dgm:cxn modelId="{9A6AA5F9-7B26-4EED-ACF3-D41E5BC9BD6D}" type="presOf" srcId="{AF85868B-E8F8-4B5D-8DB3-3ECFC0B393B3}" destId="{1885F1B2-DCFB-429E-AAC9-3B1DE8D759DF}" srcOrd="0" destOrd="0" presId="urn:microsoft.com/office/officeart/2005/8/layout/hierarchy3"/>
    <dgm:cxn modelId="{49A55B92-0B40-4A94-BAAC-367DDB54D13C}" type="presOf" srcId="{0337CF0F-A52B-4664-9C91-D6B07C1BEAAF}" destId="{B6EC0F07-F6C2-4B19-8277-A1D77F761DB7}" srcOrd="1" destOrd="0" presId="urn:microsoft.com/office/officeart/2005/8/layout/hierarchy3"/>
    <dgm:cxn modelId="{CC60C654-4641-4187-BB1C-21D22A18EE48}" type="presOf" srcId="{EE9C19E4-7681-4BAF-8D45-9005D1FFB4EE}" destId="{FBBC2BA5-8D2A-4A00-8DC2-2EAB74B23343}" srcOrd="0" destOrd="0" presId="urn:microsoft.com/office/officeart/2005/8/layout/hierarchy3"/>
    <dgm:cxn modelId="{3A6925A0-8D30-41FE-A637-C555F1F03503}" type="presOf" srcId="{A98E891F-B01F-4438-B991-41B14FC8A1FE}" destId="{BCC7AB09-29E7-48DA-A3B2-D7B17432C323}" srcOrd="1" destOrd="0" presId="urn:microsoft.com/office/officeart/2005/8/layout/hierarchy3"/>
    <dgm:cxn modelId="{BB815AF2-0A41-47F7-8BDE-646BD0DDE4CD}" srcId="{292856A7-386D-4728-AEBA-B68BB4429CC5}" destId="{D1158024-89A7-4548-A9C0-66ECEFFBF3AF}" srcOrd="3" destOrd="0" parTransId="{C764FD6A-AEE1-4CE5-973B-55F72980ABFD}" sibTransId="{47EE3986-1CC2-4B02-92CE-D681D128B4B7}"/>
    <dgm:cxn modelId="{E9ACE156-E0E8-4CEE-BC3D-808062BBC0AC}" type="presOf" srcId="{3BF234DD-AECC-4601-A4E0-5D74F54F57E6}" destId="{CE968AFD-78FF-48D0-92E3-2E9A8B2E95BB}" srcOrd="1" destOrd="0" presId="urn:microsoft.com/office/officeart/2005/8/layout/hierarchy3"/>
    <dgm:cxn modelId="{3E6DC1E5-F1D8-43BA-934E-4C8E0FB888E9}" srcId="{6806D286-BA0E-49C3-BFEC-66A5A6D8D425}" destId="{0337CF0F-A52B-4664-9C91-D6B07C1BEAAF}" srcOrd="0" destOrd="0" parTransId="{9885D8DB-E273-48C9-9009-685297903D6A}" sibTransId="{DFB704C6-FB75-44BE-98EA-ED39675D3D6C}"/>
    <dgm:cxn modelId="{7F149687-0A17-4B5D-9678-8A454F587212}" srcId="{3BF234DD-AECC-4601-A4E0-5D74F54F57E6}" destId="{AD63E2EA-3DEA-48C4-8B59-ACFA12F07CCC}" srcOrd="0" destOrd="0" parTransId="{D511A92E-AEDF-41A8-ADFF-7BE6492DF50A}" sibTransId="{F3408825-2D35-4EDB-8F1C-29464EB06EA4}"/>
    <dgm:cxn modelId="{5B9C3EA7-8F93-4655-8A25-69C1540572A9}" type="presOf" srcId="{AE4BCD00-3AA4-493A-B6F2-7D263B407860}" destId="{F661F2DC-4D31-4A4A-AA70-F77DB107E9B7}" srcOrd="0" destOrd="0" presId="urn:microsoft.com/office/officeart/2005/8/layout/hierarchy3"/>
    <dgm:cxn modelId="{0170A66F-EAB0-4263-81A0-C8034EBDA084}" type="presOf" srcId="{C764FD6A-AEE1-4CE5-973B-55F72980ABFD}" destId="{B6C2D604-A93F-49FE-AEB2-75A68D8BCFA5}" srcOrd="0" destOrd="0" presId="urn:microsoft.com/office/officeart/2005/8/layout/hierarchy3"/>
    <dgm:cxn modelId="{0C37E0D9-7159-497C-B0B9-A042A4879CD6}" srcId="{292856A7-386D-4728-AEBA-B68BB4429CC5}" destId="{3A20F9F4-C293-41E4-939D-BB287277BD5C}" srcOrd="1" destOrd="0" parTransId="{EE9C19E4-7681-4BAF-8D45-9005D1FFB4EE}" sibTransId="{B4B29815-83D6-4588-8897-F3127054FD41}"/>
    <dgm:cxn modelId="{DB73F81D-DACD-4811-965B-831383E10719}" type="presOf" srcId="{7255C0D2-35DE-4ED0-B3E2-7CBEC9FED947}" destId="{D1E93196-DCFD-443F-BF37-65187F12C692}" srcOrd="0" destOrd="0" presId="urn:microsoft.com/office/officeart/2005/8/layout/hierarchy3"/>
    <dgm:cxn modelId="{1635DF13-51EE-4F47-ADD4-79D2B463DCCE}" srcId="{6806D286-BA0E-49C3-BFEC-66A5A6D8D425}" destId="{9E2A0091-A0C7-43D7-BC07-431D512F0BD3}" srcOrd="2" destOrd="0" parTransId="{09EE9EAB-B11B-46D5-B24E-9606E1255744}" sibTransId="{2B182C43-4816-4F83-B9CA-DD3B7A71361A}"/>
    <dgm:cxn modelId="{9967AB40-F34B-4845-A025-23950F9C6255}" srcId="{6806D286-BA0E-49C3-BFEC-66A5A6D8D425}" destId="{2A3A84D0-1F1F-4AB6-8F84-ACC511B0FDA6}" srcOrd="3" destOrd="0" parTransId="{0FE7406B-E8CB-45DA-A9A0-8C55999E9E11}" sibTransId="{AD51C446-E366-4141-898C-FB73F2E664DC}"/>
    <dgm:cxn modelId="{040FE6DC-9520-4055-B2D4-BE33D72038FA}" srcId="{9E2A0091-A0C7-43D7-BC07-431D512F0BD3}" destId="{77ABDD63-B06C-4C95-B3E9-6666839C4817}" srcOrd="1" destOrd="0" parTransId="{E85575EC-3A7B-4490-A006-40B5C713B104}" sibTransId="{DAD13408-57F9-44C6-BAC5-2464A4399D80}"/>
    <dgm:cxn modelId="{B90E3BC2-0100-49A3-A2E1-F6517AB5D43D}" type="presOf" srcId="{D15CCEDD-08C4-4633-9A26-F9374D0CA284}" destId="{91EEAEDE-BF73-4A97-8657-A3E582B88AF5}" srcOrd="0" destOrd="0" presId="urn:microsoft.com/office/officeart/2005/8/layout/hierarchy3"/>
    <dgm:cxn modelId="{8F1AE304-0828-40CF-A868-3F5CF93A4CDE}" type="presOf" srcId="{5B067263-B17A-4488-B1D4-89973F0751D9}" destId="{B3FE0AE8-1E9F-42B6-A83F-A7EBBC673C5F}" srcOrd="0" destOrd="0" presId="urn:microsoft.com/office/officeart/2005/8/layout/hierarchy3"/>
    <dgm:cxn modelId="{E1AC18C7-8B3C-4E1C-8684-7E5211A1F8AC}" srcId="{0F38FEFA-5AE4-43EE-B371-4A380BCCF72C}" destId="{D35223B1-F163-493A-A7AB-BDDB1C2FD08D}" srcOrd="1" destOrd="0" parTransId="{5D73DE34-EA9C-4E15-A09A-62DF0EF1E0E4}" sibTransId="{E0BA8086-159D-4621-AFC3-56F773316B7D}"/>
    <dgm:cxn modelId="{FBEDE267-C3E3-4E64-813D-D5F234EF5BA6}" type="presOf" srcId="{9E2A0091-A0C7-43D7-BC07-431D512F0BD3}" destId="{932C7277-438D-4DB7-9A84-62D00F2086AD}" srcOrd="0" destOrd="0" presId="urn:microsoft.com/office/officeart/2005/8/layout/hierarchy3"/>
    <dgm:cxn modelId="{FF4885C6-6D06-4305-93EF-77248C676D2F}" type="presOf" srcId="{0F38FEFA-5AE4-43EE-B371-4A380BCCF72C}" destId="{705ECBB5-3920-4F8A-B56F-6BC271CB9D66}" srcOrd="0" destOrd="0" presId="urn:microsoft.com/office/officeart/2005/8/layout/hierarchy3"/>
    <dgm:cxn modelId="{96ED1F01-50D7-4C19-8E23-507CF4DC5A33}" type="presOf" srcId="{77ABDD63-B06C-4C95-B3E9-6666839C4817}" destId="{F7738AED-2A4B-468F-B7FD-6CA7CD70B5C0}" srcOrd="0" destOrd="0" presId="urn:microsoft.com/office/officeart/2005/8/layout/hierarchy3"/>
    <dgm:cxn modelId="{3E60F9E8-E0E8-425C-A761-A41884AA4792}" srcId="{292856A7-386D-4728-AEBA-B68BB4429CC5}" destId="{9D909226-C852-4A74-B8C5-ADD0F2478609}" srcOrd="2" destOrd="0" parTransId="{7255C0D2-35DE-4ED0-B3E2-7CBEC9FED947}" sibTransId="{B8B1BEB8-B631-4178-BDF3-3935687ACB56}"/>
    <dgm:cxn modelId="{AAB9D8F5-EC62-44BF-8511-6D6CC68DCEFF}" srcId="{0F38FEFA-5AE4-43EE-B371-4A380BCCF72C}" destId="{4B2CB2CA-A91B-46E9-8188-A401990AE21F}" srcOrd="3" destOrd="0" parTransId="{707C5FE4-64E1-407D-92E2-378852038E06}" sibTransId="{B8800E5D-1FBD-423B-AD46-563BDE4C337B}"/>
    <dgm:cxn modelId="{B46F05C4-0640-4CCD-8ED4-5BA5CB2508D9}" type="presOf" srcId="{033F5A79-BAE5-4371-BA9D-8753C8925E5B}" destId="{18EA1406-EAFC-4555-8932-CDB1FC831725}" srcOrd="0" destOrd="0" presId="urn:microsoft.com/office/officeart/2005/8/layout/hierarchy3"/>
    <dgm:cxn modelId="{3B737353-A65B-4D9F-B9C6-1DFD481A07A3}" srcId="{A98E891F-B01F-4438-B991-41B14FC8A1FE}" destId="{AB18C657-E52F-4C4B-9805-1C8D8D15A847}" srcOrd="2" destOrd="0" parTransId="{8FF81968-BDE8-42E1-8AB6-F41C4A1CD06F}" sibTransId="{30A72F49-230B-468C-8F5C-9C94FAA8B51B}"/>
    <dgm:cxn modelId="{047EDF6D-3E0C-41E0-9AC9-B75BF57D74A7}" type="presOf" srcId="{CFF17645-0A66-4ABC-9B2A-083BEA08ACA1}" destId="{B3E4FBF0-C7A7-420D-92AF-584820DB9AF3}" srcOrd="0" destOrd="0" presId="urn:microsoft.com/office/officeart/2005/8/layout/hierarchy3"/>
    <dgm:cxn modelId="{0A864275-9C80-42D8-8A7C-B7644B5D42E5}" type="presOf" srcId="{707C5FE4-64E1-407D-92E2-378852038E06}" destId="{64DE3432-92B3-450C-933F-35E5767BC28C}" srcOrd="0" destOrd="0" presId="urn:microsoft.com/office/officeart/2005/8/layout/hierarchy3"/>
    <dgm:cxn modelId="{6C7D9AF0-1259-4E0A-8FE8-30A039754D55}" type="presOf" srcId="{2A3A84D0-1F1F-4AB6-8F84-ACC511B0FDA6}" destId="{ADDAB0FB-732E-40AB-A10C-593557A0CA56}" srcOrd="0" destOrd="0" presId="urn:microsoft.com/office/officeart/2005/8/layout/hierarchy3"/>
    <dgm:cxn modelId="{2C18999D-438B-4AD3-A8E8-A6E663EB685A}" type="presOf" srcId="{D35223B1-F163-493A-A7AB-BDDB1C2FD08D}" destId="{76692452-0ED2-417D-B9B2-37F4481BDF44}" srcOrd="0" destOrd="0" presId="urn:microsoft.com/office/officeart/2005/8/layout/hierarchy3"/>
    <dgm:cxn modelId="{989EE174-EC3D-4C8A-BF54-3C30CA5BA70D}" srcId="{9E2A0091-A0C7-43D7-BC07-431D512F0BD3}" destId="{033F5A79-BAE5-4371-BA9D-8753C8925E5B}" srcOrd="0" destOrd="0" parTransId="{5B067263-B17A-4488-B1D4-89973F0751D9}" sibTransId="{2F07CCB7-C786-471C-B25D-786246E8F299}"/>
    <dgm:cxn modelId="{9EFE62B4-A093-4B4E-A166-710EA21010F8}" type="presOf" srcId="{D511A92E-AEDF-41A8-ADFF-7BE6492DF50A}" destId="{ACE8EBFC-BD9F-4838-8B76-CD33DBB31CC4}" srcOrd="0" destOrd="0" presId="urn:microsoft.com/office/officeart/2005/8/layout/hierarchy3"/>
    <dgm:cxn modelId="{FA71BBEE-D772-4F84-BCDA-7B66C9165B00}" srcId="{292856A7-386D-4728-AEBA-B68BB4429CC5}" destId="{AF85868B-E8F8-4B5D-8DB3-3ECFC0B393B3}" srcOrd="0" destOrd="0" parTransId="{0776FA56-79DD-449B-B952-63112B94AA9F}" sibTransId="{9BDF9B97-FA57-4E25-A68C-A1F41ED97019}"/>
    <dgm:cxn modelId="{16700AC9-06E5-4C13-A7DC-A56D77A85D85}" type="presOf" srcId="{9E2A0091-A0C7-43D7-BC07-431D512F0BD3}" destId="{7A705499-BCF3-4B07-8B87-F2BC35DD69F7}" srcOrd="1" destOrd="0" presId="urn:microsoft.com/office/officeart/2005/8/layout/hierarchy3"/>
    <dgm:cxn modelId="{5C9037F4-08A0-4FEA-A236-E96135AF8E1B}" type="presOf" srcId="{292856A7-386D-4728-AEBA-B68BB4429CC5}" destId="{DBE556BE-AFEB-4AE9-8A94-3FE647D9CE8A}" srcOrd="1" destOrd="0" presId="urn:microsoft.com/office/officeart/2005/8/layout/hierarchy3"/>
    <dgm:cxn modelId="{2B709C50-C607-4132-AC49-0FD9863E0C35}" type="presOf" srcId="{84DD0A2D-21F1-43E4-958C-A0DC1197CA8F}" destId="{6AEFEDCE-9CFC-4889-A325-3684BF7FCF6B}" srcOrd="0" destOrd="0" presId="urn:microsoft.com/office/officeart/2005/8/layout/hierarchy3"/>
    <dgm:cxn modelId="{ED235B22-57FC-421E-AB42-F60AADCF1B0B}" type="presOf" srcId="{C3689195-7C96-4672-AF1C-A23B70974D55}" destId="{2240C12E-E77F-4A09-8744-2B6E200FB5AE}" srcOrd="0" destOrd="0" presId="urn:microsoft.com/office/officeart/2005/8/layout/hierarchy3"/>
    <dgm:cxn modelId="{B84AB994-F154-450F-871B-8225B2585121}" srcId="{6806D286-BA0E-49C3-BFEC-66A5A6D8D425}" destId="{292856A7-386D-4728-AEBA-B68BB4429CC5}" srcOrd="6" destOrd="0" parTransId="{77C63796-0BB0-4060-836D-53870D2FB2ED}" sibTransId="{43D32D3A-BDD5-46E7-81B5-8F4CF3A34925}"/>
    <dgm:cxn modelId="{A7C5F1D1-83E0-4218-BEC5-7C29F697075F}" type="presOf" srcId="{5FB906CD-F186-4079-A7EB-5B2CBD26CE75}" destId="{DBC4D5C6-D37A-4545-9C39-F2E6779D72DC}" srcOrd="0" destOrd="0" presId="urn:microsoft.com/office/officeart/2005/8/layout/hierarchy3"/>
    <dgm:cxn modelId="{010C9B4B-8896-44C8-B56A-8BD03725C2F7}" srcId="{6806D286-BA0E-49C3-BFEC-66A5A6D8D425}" destId="{3BF234DD-AECC-4601-A4E0-5D74F54F57E6}" srcOrd="4" destOrd="0" parTransId="{7EA76B70-CEE0-4B2F-8E45-F209E8C6B453}" sibTransId="{6BB1E18E-72A1-4BE0-B5AE-7E561CFEC8FA}"/>
    <dgm:cxn modelId="{C2690AC3-8513-4363-8713-515EBA1D2EE6}" type="presOf" srcId="{AD63E2EA-3DEA-48C4-8B59-ACFA12F07CCC}" destId="{98DB3D7B-6B54-46FE-BB17-1D69313F2D07}" srcOrd="0" destOrd="0" presId="urn:microsoft.com/office/officeart/2005/8/layout/hierarchy3"/>
    <dgm:cxn modelId="{DC2FDBCB-05D0-4E46-9DBE-C292DB5B175A}" type="presOf" srcId="{A98E891F-B01F-4438-B991-41B14FC8A1FE}" destId="{08FCBA5C-62FF-4CD8-9C11-405E8B21055D}" srcOrd="0" destOrd="0" presId="urn:microsoft.com/office/officeart/2005/8/layout/hierarchy3"/>
    <dgm:cxn modelId="{60F38D54-E7FB-40F4-87AA-7D45BE09BB60}" type="presOf" srcId="{2A3A84D0-1F1F-4AB6-8F84-ACC511B0FDA6}" destId="{276E86D9-C975-4626-ABEA-2E63134ABF7D}" srcOrd="1" destOrd="0" presId="urn:microsoft.com/office/officeart/2005/8/layout/hierarchy3"/>
    <dgm:cxn modelId="{4FD46CA2-E1D2-471A-BA26-5BE9B9234101}" type="presOf" srcId="{0337CF0F-A52B-4664-9C91-D6B07C1BEAAF}" destId="{30E0FA1B-1B84-4647-9725-C7DE0260F18A}" srcOrd="0" destOrd="0" presId="urn:microsoft.com/office/officeart/2005/8/layout/hierarchy3"/>
    <dgm:cxn modelId="{CC2DCCB7-A1A9-416E-BFE9-F4B55583ADC8}" type="presOf" srcId="{E068D3CF-D1C3-4886-B924-8C7ED5C53B30}" destId="{D2C95A77-0D13-4781-81EF-207AC0E9F06A}" srcOrd="0" destOrd="0" presId="urn:microsoft.com/office/officeart/2005/8/layout/hierarchy3"/>
    <dgm:cxn modelId="{2434AA06-8E4C-4E7D-A027-49109612C801}" type="presOf" srcId="{05DF7424-08D3-494C-876C-FEAD49BA51B1}" destId="{CBC6A2C9-B755-41CA-85BC-7341FADC558E}" srcOrd="0" destOrd="0" presId="urn:microsoft.com/office/officeart/2005/8/layout/hierarchy3"/>
    <dgm:cxn modelId="{1A7CB907-CC88-4253-A6BB-425EC02F0227}" type="presOf" srcId="{6806D286-BA0E-49C3-BFEC-66A5A6D8D425}" destId="{B4089FE0-84AB-4446-8EA4-DD10A33C3D64}" srcOrd="0" destOrd="0" presId="urn:microsoft.com/office/officeart/2005/8/layout/hierarchy3"/>
    <dgm:cxn modelId="{7B1C9635-1521-4159-AB91-FB3CCD60587A}" type="presOf" srcId="{83F278D6-8778-4D1C-B531-0FCFA4C6ABDC}" destId="{66325094-6E87-46F5-9176-7004760B75EB}" srcOrd="0" destOrd="0" presId="urn:microsoft.com/office/officeart/2005/8/layout/hierarchy3"/>
    <dgm:cxn modelId="{EEC66571-55E3-4814-AEBE-F4ECC2C6F135}" srcId="{0F38FEFA-5AE4-43EE-B371-4A380BCCF72C}" destId="{83F278D6-8778-4D1C-B531-0FCFA4C6ABDC}" srcOrd="0" destOrd="0" parTransId="{C3689195-7C96-4672-AF1C-A23B70974D55}" sibTransId="{AC953613-E3F5-442A-A857-8ECA84220570}"/>
    <dgm:cxn modelId="{DD21E9A3-1F2C-476E-9D3A-699CC2D3A62A}" srcId="{A98E891F-B01F-4438-B991-41B14FC8A1FE}" destId="{84DD0A2D-21F1-43E4-958C-A0DC1197CA8F}" srcOrd="0" destOrd="0" parTransId="{54AC3D96-F021-4E69-8E0B-D28A5C9DBF37}" sibTransId="{582D5486-5F1E-414C-B335-6ECC44853BB8}"/>
    <dgm:cxn modelId="{BA793CC9-8CD9-4D80-83A7-BFE8FD194D40}" type="presOf" srcId="{3A20F9F4-C293-41E4-939D-BB287277BD5C}" destId="{C22E01CB-F2B9-4E88-823C-734B24EEAD84}" srcOrd="0" destOrd="0" presId="urn:microsoft.com/office/officeart/2005/8/layout/hierarchy3"/>
    <dgm:cxn modelId="{719B1325-55AC-4D17-8B66-0E94F54056E2}" type="presOf" srcId="{0F38FEFA-5AE4-43EE-B371-4A380BCCF72C}" destId="{40DBEC51-DA33-45AE-B1FC-AD8FBEAAE8F9}" srcOrd="1" destOrd="0" presId="urn:microsoft.com/office/officeart/2005/8/layout/hierarchy3"/>
    <dgm:cxn modelId="{E3754C63-D885-43B9-9254-EAB20DC3E2B9}" type="presOf" srcId="{88EA0D9C-D409-4612-976F-AC8C4AEF12F6}" destId="{F6BB7987-161B-4AE9-95F2-E9F9A10A1613}" srcOrd="0" destOrd="0" presId="urn:microsoft.com/office/officeart/2005/8/layout/hierarchy3"/>
    <dgm:cxn modelId="{1C4E1895-2E21-43C8-817F-E8AAF0ED9BBB}" type="presOf" srcId="{0776FA56-79DD-449B-B952-63112B94AA9F}" destId="{C18294FD-63FD-4003-AD5F-909445427AD2}" srcOrd="0" destOrd="0" presId="urn:microsoft.com/office/officeart/2005/8/layout/hierarchy3"/>
    <dgm:cxn modelId="{1D07195D-2759-4E3A-8D47-A6D191239189}" type="presOf" srcId="{9D909226-C852-4A74-B8C5-ADD0F2478609}" destId="{D49F22E6-56CB-4B09-8CF8-810AA2C4591D}" srcOrd="0" destOrd="0" presId="urn:microsoft.com/office/officeart/2005/8/layout/hierarchy3"/>
    <dgm:cxn modelId="{3673F962-BFCA-4AF0-B618-83FB68983BDC}" type="presParOf" srcId="{B4089FE0-84AB-4446-8EA4-DD10A33C3D64}" destId="{8F03EF65-A760-4F5A-B408-FB102F6851D7}" srcOrd="0" destOrd="0" presId="urn:microsoft.com/office/officeart/2005/8/layout/hierarchy3"/>
    <dgm:cxn modelId="{D7A84C14-AF63-4EC8-AB8D-850B17D56660}" type="presParOf" srcId="{8F03EF65-A760-4F5A-B408-FB102F6851D7}" destId="{9463DF13-81ED-4DFA-9730-3A2F9E7F5E14}" srcOrd="0" destOrd="0" presId="urn:microsoft.com/office/officeart/2005/8/layout/hierarchy3"/>
    <dgm:cxn modelId="{25C8F6B7-3F85-40FB-9548-9F78948B9FC0}" type="presParOf" srcId="{9463DF13-81ED-4DFA-9730-3A2F9E7F5E14}" destId="{30E0FA1B-1B84-4647-9725-C7DE0260F18A}" srcOrd="0" destOrd="0" presId="urn:microsoft.com/office/officeart/2005/8/layout/hierarchy3"/>
    <dgm:cxn modelId="{6630AD0D-B611-4B6F-B8C6-6599D7C9C742}" type="presParOf" srcId="{9463DF13-81ED-4DFA-9730-3A2F9E7F5E14}" destId="{B6EC0F07-F6C2-4B19-8277-A1D77F761DB7}" srcOrd="1" destOrd="0" presId="urn:microsoft.com/office/officeart/2005/8/layout/hierarchy3"/>
    <dgm:cxn modelId="{6E4CA873-CA83-471E-AC3E-E597BBC866E1}" type="presParOf" srcId="{8F03EF65-A760-4F5A-B408-FB102F6851D7}" destId="{4D00ADCA-BEB2-4751-9CF0-864B32212D5F}" srcOrd="1" destOrd="0" presId="urn:microsoft.com/office/officeart/2005/8/layout/hierarchy3"/>
    <dgm:cxn modelId="{5E53850D-2B2B-4351-BC15-048CDC11B69B}" type="presParOf" srcId="{4D00ADCA-BEB2-4751-9CF0-864B32212D5F}" destId="{F661F2DC-4D31-4A4A-AA70-F77DB107E9B7}" srcOrd="0" destOrd="0" presId="urn:microsoft.com/office/officeart/2005/8/layout/hierarchy3"/>
    <dgm:cxn modelId="{67D3F79E-2CE1-42BF-A755-585E7539B181}" type="presParOf" srcId="{4D00ADCA-BEB2-4751-9CF0-864B32212D5F}" destId="{B531DE6D-6DF9-4B79-8DCB-B488C6970DAB}" srcOrd="1" destOrd="0" presId="urn:microsoft.com/office/officeart/2005/8/layout/hierarchy3"/>
    <dgm:cxn modelId="{B6909955-3960-4108-BD46-61EBDACE77AF}" type="presParOf" srcId="{B4089FE0-84AB-4446-8EA4-DD10A33C3D64}" destId="{391CA344-4DF3-4D90-97FC-5403B0CF5090}" srcOrd="1" destOrd="0" presId="urn:microsoft.com/office/officeart/2005/8/layout/hierarchy3"/>
    <dgm:cxn modelId="{C6895DA0-5F11-470A-B6DC-4CD5362A1989}" type="presParOf" srcId="{391CA344-4DF3-4D90-97FC-5403B0CF5090}" destId="{70B46BC9-6F22-4866-B075-0C79177638F6}" srcOrd="0" destOrd="0" presId="urn:microsoft.com/office/officeart/2005/8/layout/hierarchy3"/>
    <dgm:cxn modelId="{2CB39009-5D97-4C32-9DA6-83126DA06BFC}" type="presParOf" srcId="{70B46BC9-6F22-4866-B075-0C79177638F6}" destId="{705ECBB5-3920-4F8A-B56F-6BC271CB9D66}" srcOrd="0" destOrd="0" presId="urn:microsoft.com/office/officeart/2005/8/layout/hierarchy3"/>
    <dgm:cxn modelId="{E82B830A-00CF-483E-ACFE-A11F50C058D1}" type="presParOf" srcId="{70B46BC9-6F22-4866-B075-0C79177638F6}" destId="{40DBEC51-DA33-45AE-B1FC-AD8FBEAAE8F9}" srcOrd="1" destOrd="0" presId="urn:microsoft.com/office/officeart/2005/8/layout/hierarchy3"/>
    <dgm:cxn modelId="{B7D12DA5-F048-4BE7-A3BC-9C617AA1C9DC}" type="presParOf" srcId="{391CA344-4DF3-4D90-97FC-5403B0CF5090}" destId="{A968DC36-93AC-4ED7-ABD1-90C040B5DC20}" srcOrd="1" destOrd="0" presId="urn:microsoft.com/office/officeart/2005/8/layout/hierarchy3"/>
    <dgm:cxn modelId="{42ABF2BE-1889-4340-8E73-A8C2CB834D06}" type="presParOf" srcId="{A968DC36-93AC-4ED7-ABD1-90C040B5DC20}" destId="{2240C12E-E77F-4A09-8744-2B6E200FB5AE}" srcOrd="0" destOrd="0" presId="urn:microsoft.com/office/officeart/2005/8/layout/hierarchy3"/>
    <dgm:cxn modelId="{BE656DC8-083C-42D7-ABB5-BE0F2F3A607F}" type="presParOf" srcId="{A968DC36-93AC-4ED7-ABD1-90C040B5DC20}" destId="{66325094-6E87-46F5-9176-7004760B75EB}" srcOrd="1" destOrd="0" presId="urn:microsoft.com/office/officeart/2005/8/layout/hierarchy3"/>
    <dgm:cxn modelId="{443CCC5B-FB75-421C-836F-FC4EDE29E5D1}" type="presParOf" srcId="{A968DC36-93AC-4ED7-ABD1-90C040B5DC20}" destId="{FA026804-6DF5-4307-A9F0-A35339A86AC2}" srcOrd="2" destOrd="0" presId="urn:microsoft.com/office/officeart/2005/8/layout/hierarchy3"/>
    <dgm:cxn modelId="{121EF199-328F-46F6-947D-CC6656479FC9}" type="presParOf" srcId="{A968DC36-93AC-4ED7-ABD1-90C040B5DC20}" destId="{76692452-0ED2-417D-B9B2-37F4481BDF44}" srcOrd="3" destOrd="0" presId="urn:microsoft.com/office/officeart/2005/8/layout/hierarchy3"/>
    <dgm:cxn modelId="{D18E36B2-2997-4AEF-B62E-51CDA2D0AAAF}" type="presParOf" srcId="{A968DC36-93AC-4ED7-ABD1-90C040B5DC20}" destId="{DBC4D5C6-D37A-4545-9C39-F2E6779D72DC}" srcOrd="4" destOrd="0" presId="urn:microsoft.com/office/officeart/2005/8/layout/hierarchy3"/>
    <dgm:cxn modelId="{3320445F-89BE-4ADD-92AD-E4CD10A338CD}" type="presParOf" srcId="{A968DC36-93AC-4ED7-ABD1-90C040B5DC20}" destId="{F6BB7987-161B-4AE9-95F2-E9F9A10A1613}" srcOrd="5" destOrd="0" presId="urn:microsoft.com/office/officeart/2005/8/layout/hierarchy3"/>
    <dgm:cxn modelId="{5D9D6B2F-B259-452D-91EE-7964DC984505}" type="presParOf" srcId="{A968DC36-93AC-4ED7-ABD1-90C040B5DC20}" destId="{64DE3432-92B3-450C-933F-35E5767BC28C}" srcOrd="6" destOrd="0" presId="urn:microsoft.com/office/officeart/2005/8/layout/hierarchy3"/>
    <dgm:cxn modelId="{AD120F7E-229E-4A42-81CE-0524B6A24EF7}" type="presParOf" srcId="{A968DC36-93AC-4ED7-ABD1-90C040B5DC20}" destId="{E9AEC543-671E-4ED6-9D4D-7C906DAC47D3}" srcOrd="7" destOrd="0" presId="urn:microsoft.com/office/officeart/2005/8/layout/hierarchy3"/>
    <dgm:cxn modelId="{D520E97F-3B5C-4E9A-8A56-48209CC04143}" type="presParOf" srcId="{B4089FE0-84AB-4446-8EA4-DD10A33C3D64}" destId="{B9686C6C-47B7-435A-9AD9-B649BCD145CD}" srcOrd="2" destOrd="0" presId="urn:microsoft.com/office/officeart/2005/8/layout/hierarchy3"/>
    <dgm:cxn modelId="{AB99FB05-35F1-428D-B7F2-D66B99E99F62}" type="presParOf" srcId="{B9686C6C-47B7-435A-9AD9-B649BCD145CD}" destId="{F0F30F85-F400-4F7F-9EBB-2E7AC6BBD9F5}" srcOrd="0" destOrd="0" presId="urn:microsoft.com/office/officeart/2005/8/layout/hierarchy3"/>
    <dgm:cxn modelId="{4865AE97-7A64-4081-8581-D13B384C5AC7}" type="presParOf" srcId="{F0F30F85-F400-4F7F-9EBB-2E7AC6BBD9F5}" destId="{932C7277-438D-4DB7-9A84-62D00F2086AD}" srcOrd="0" destOrd="0" presId="urn:microsoft.com/office/officeart/2005/8/layout/hierarchy3"/>
    <dgm:cxn modelId="{0B34FD45-66C2-49E2-847F-3CDCD49BC590}" type="presParOf" srcId="{F0F30F85-F400-4F7F-9EBB-2E7AC6BBD9F5}" destId="{7A705499-BCF3-4B07-8B87-F2BC35DD69F7}" srcOrd="1" destOrd="0" presId="urn:microsoft.com/office/officeart/2005/8/layout/hierarchy3"/>
    <dgm:cxn modelId="{A70DB1CE-FF87-4293-96F1-94AABFA21E62}" type="presParOf" srcId="{B9686C6C-47B7-435A-9AD9-B649BCD145CD}" destId="{4E6C091B-CFD6-487F-91D5-4BDC5EB878C1}" srcOrd="1" destOrd="0" presId="urn:microsoft.com/office/officeart/2005/8/layout/hierarchy3"/>
    <dgm:cxn modelId="{21D12509-78AD-4E06-A9FF-A6BFD2CB7949}" type="presParOf" srcId="{4E6C091B-CFD6-487F-91D5-4BDC5EB878C1}" destId="{B3FE0AE8-1E9F-42B6-A83F-A7EBBC673C5F}" srcOrd="0" destOrd="0" presId="urn:microsoft.com/office/officeart/2005/8/layout/hierarchy3"/>
    <dgm:cxn modelId="{E98960BD-1ABF-4EBA-A2B2-191A379B5936}" type="presParOf" srcId="{4E6C091B-CFD6-487F-91D5-4BDC5EB878C1}" destId="{18EA1406-EAFC-4555-8932-CDB1FC831725}" srcOrd="1" destOrd="0" presId="urn:microsoft.com/office/officeart/2005/8/layout/hierarchy3"/>
    <dgm:cxn modelId="{33F319BB-F667-49ED-81E9-F896E2D63472}" type="presParOf" srcId="{4E6C091B-CFD6-487F-91D5-4BDC5EB878C1}" destId="{C6CA986C-DF6B-4466-B9F9-06747DAE6A7D}" srcOrd="2" destOrd="0" presId="urn:microsoft.com/office/officeart/2005/8/layout/hierarchy3"/>
    <dgm:cxn modelId="{5360E006-B342-46B3-8C19-AF99C2451A47}" type="presParOf" srcId="{4E6C091B-CFD6-487F-91D5-4BDC5EB878C1}" destId="{F7738AED-2A4B-468F-B7FD-6CA7CD70B5C0}" srcOrd="3" destOrd="0" presId="urn:microsoft.com/office/officeart/2005/8/layout/hierarchy3"/>
    <dgm:cxn modelId="{1763B2CE-B521-411D-841A-06CFD42D4EA3}" type="presParOf" srcId="{4E6C091B-CFD6-487F-91D5-4BDC5EB878C1}" destId="{B3E4FBF0-C7A7-420D-92AF-584820DB9AF3}" srcOrd="4" destOrd="0" presId="urn:microsoft.com/office/officeart/2005/8/layout/hierarchy3"/>
    <dgm:cxn modelId="{D83AB4AE-9C65-459F-9EF0-D73941CE8DF1}" type="presParOf" srcId="{4E6C091B-CFD6-487F-91D5-4BDC5EB878C1}" destId="{91EEAEDE-BF73-4A97-8657-A3E582B88AF5}" srcOrd="5" destOrd="0" presId="urn:microsoft.com/office/officeart/2005/8/layout/hierarchy3"/>
    <dgm:cxn modelId="{27AA50C3-3733-40FB-91B2-D0B7FE2F6BE1}" type="presParOf" srcId="{B4089FE0-84AB-4446-8EA4-DD10A33C3D64}" destId="{FC3B5DA3-2A70-4C41-AC98-C3961B332B39}" srcOrd="3" destOrd="0" presId="urn:microsoft.com/office/officeart/2005/8/layout/hierarchy3"/>
    <dgm:cxn modelId="{364B8423-A899-411D-AD5F-9258B3B44106}" type="presParOf" srcId="{FC3B5DA3-2A70-4C41-AC98-C3961B332B39}" destId="{FF8CE717-3037-4AB0-A805-EF45CD076240}" srcOrd="0" destOrd="0" presId="urn:microsoft.com/office/officeart/2005/8/layout/hierarchy3"/>
    <dgm:cxn modelId="{09E55A56-581F-450D-8BB0-2322FE2C77C4}" type="presParOf" srcId="{FF8CE717-3037-4AB0-A805-EF45CD076240}" destId="{ADDAB0FB-732E-40AB-A10C-593557A0CA56}" srcOrd="0" destOrd="0" presId="urn:microsoft.com/office/officeart/2005/8/layout/hierarchy3"/>
    <dgm:cxn modelId="{8B0762CB-766A-4D39-BEA3-3CB26D08C8E1}" type="presParOf" srcId="{FF8CE717-3037-4AB0-A805-EF45CD076240}" destId="{276E86D9-C975-4626-ABEA-2E63134ABF7D}" srcOrd="1" destOrd="0" presId="urn:microsoft.com/office/officeart/2005/8/layout/hierarchy3"/>
    <dgm:cxn modelId="{C3673A1A-7535-41EB-B228-4EF729C5DD3C}" type="presParOf" srcId="{FC3B5DA3-2A70-4C41-AC98-C3961B332B39}" destId="{81377668-0891-4780-9A62-6980438DE117}" srcOrd="1" destOrd="0" presId="urn:microsoft.com/office/officeart/2005/8/layout/hierarchy3"/>
    <dgm:cxn modelId="{493CA597-894B-4CAD-A3BD-48B4E3136DA3}" type="presParOf" srcId="{B4089FE0-84AB-4446-8EA4-DD10A33C3D64}" destId="{50A24CF8-DA36-4702-95FD-9C60F5DE3656}" srcOrd="4" destOrd="0" presId="urn:microsoft.com/office/officeart/2005/8/layout/hierarchy3"/>
    <dgm:cxn modelId="{D0B22B12-4BAF-4E4A-838C-52D69E056B3C}" type="presParOf" srcId="{50A24CF8-DA36-4702-95FD-9C60F5DE3656}" destId="{34F387E9-9330-49B6-91AA-A930AE0A1D44}" srcOrd="0" destOrd="0" presId="urn:microsoft.com/office/officeart/2005/8/layout/hierarchy3"/>
    <dgm:cxn modelId="{379C439C-FA38-4169-B775-BF2CF31628A5}" type="presParOf" srcId="{34F387E9-9330-49B6-91AA-A930AE0A1D44}" destId="{BCAE24BC-E187-43BB-AE58-1AD1CC12833C}" srcOrd="0" destOrd="0" presId="urn:microsoft.com/office/officeart/2005/8/layout/hierarchy3"/>
    <dgm:cxn modelId="{A2BBC71A-FA97-4B10-ACDA-52DFD74CC9C3}" type="presParOf" srcId="{34F387E9-9330-49B6-91AA-A930AE0A1D44}" destId="{CE968AFD-78FF-48D0-92E3-2E9A8B2E95BB}" srcOrd="1" destOrd="0" presId="urn:microsoft.com/office/officeart/2005/8/layout/hierarchy3"/>
    <dgm:cxn modelId="{E2AB4519-0A2B-4097-B885-CFD2C8AB6047}" type="presParOf" srcId="{50A24CF8-DA36-4702-95FD-9C60F5DE3656}" destId="{A1BAE017-8FA8-4124-A7CA-F8A9E6BC31A4}" srcOrd="1" destOrd="0" presId="urn:microsoft.com/office/officeart/2005/8/layout/hierarchy3"/>
    <dgm:cxn modelId="{8622D84F-AB57-4CB5-B809-7AFA85A6C6A4}" type="presParOf" srcId="{A1BAE017-8FA8-4124-A7CA-F8A9E6BC31A4}" destId="{ACE8EBFC-BD9F-4838-8B76-CD33DBB31CC4}" srcOrd="0" destOrd="0" presId="urn:microsoft.com/office/officeart/2005/8/layout/hierarchy3"/>
    <dgm:cxn modelId="{E56A45D6-2DA8-4F43-BDEF-1F72384BBF7E}" type="presParOf" srcId="{A1BAE017-8FA8-4124-A7CA-F8A9E6BC31A4}" destId="{98DB3D7B-6B54-46FE-BB17-1D69313F2D07}" srcOrd="1" destOrd="0" presId="urn:microsoft.com/office/officeart/2005/8/layout/hierarchy3"/>
    <dgm:cxn modelId="{9F2157B1-7C90-432E-BA83-2A79D00780D1}" type="presParOf" srcId="{B4089FE0-84AB-4446-8EA4-DD10A33C3D64}" destId="{44145972-9CBA-43E4-BD9E-82724F3B99BB}" srcOrd="5" destOrd="0" presId="urn:microsoft.com/office/officeart/2005/8/layout/hierarchy3"/>
    <dgm:cxn modelId="{2A143CDE-BA40-4FB5-989F-AA24784B8A9C}" type="presParOf" srcId="{44145972-9CBA-43E4-BD9E-82724F3B99BB}" destId="{D4892195-70A0-48A2-A4A7-4899BAEE7820}" srcOrd="0" destOrd="0" presId="urn:microsoft.com/office/officeart/2005/8/layout/hierarchy3"/>
    <dgm:cxn modelId="{0B12C2E4-612D-4158-B79A-4FE21CD54B57}" type="presParOf" srcId="{D4892195-70A0-48A2-A4A7-4899BAEE7820}" destId="{08FCBA5C-62FF-4CD8-9C11-405E8B21055D}" srcOrd="0" destOrd="0" presId="urn:microsoft.com/office/officeart/2005/8/layout/hierarchy3"/>
    <dgm:cxn modelId="{9A9DC098-B5D5-40D4-BE9B-7368747B4733}" type="presParOf" srcId="{D4892195-70A0-48A2-A4A7-4899BAEE7820}" destId="{BCC7AB09-29E7-48DA-A3B2-D7B17432C323}" srcOrd="1" destOrd="0" presId="urn:microsoft.com/office/officeart/2005/8/layout/hierarchy3"/>
    <dgm:cxn modelId="{4ADD9BB9-235A-47EF-BBB4-82FA5AB4A7D7}" type="presParOf" srcId="{44145972-9CBA-43E4-BD9E-82724F3B99BB}" destId="{AADD434D-6C9D-482F-ACA8-96232C0A3EA1}" srcOrd="1" destOrd="0" presId="urn:microsoft.com/office/officeart/2005/8/layout/hierarchy3"/>
    <dgm:cxn modelId="{FFA0A805-5A00-4C6E-824A-5B6A3934850E}" type="presParOf" srcId="{AADD434D-6C9D-482F-ACA8-96232C0A3EA1}" destId="{EDA72E47-DEBB-4F9A-8E2E-83944818F411}" srcOrd="0" destOrd="0" presId="urn:microsoft.com/office/officeart/2005/8/layout/hierarchy3"/>
    <dgm:cxn modelId="{75514AEE-4643-4B67-B6E0-D713B5F6CA39}" type="presParOf" srcId="{AADD434D-6C9D-482F-ACA8-96232C0A3EA1}" destId="{6AEFEDCE-9CFC-4889-A325-3684BF7FCF6B}" srcOrd="1" destOrd="0" presId="urn:microsoft.com/office/officeart/2005/8/layout/hierarchy3"/>
    <dgm:cxn modelId="{C771C042-4E71-470B-A112-A55FCE96DF10}" type="presParOf" srcId="{AADD434D-6C9D-482F-ACA8-96232C0A3EA1}" destId="{CBC6A2C9-B755-41CA-85BC-7341FADC558E}" srcOrd="2" destOrd="0" presId="urn:microsoft.com/office/officeart/2005/8/layout/hierarchy3"/>
    <dgm:cxn modelId="{B3BEC0D9-7666-403F-B8C6-F1382725892D}" type="presParOf" srcId="{AADD434D-6C9D-482F-ACA8-96232C0A3EA1}" destId="{D2C95A77-0D13-4781-81EF-207AC0E9F06A}" srcOrd="3" destOrd="0" presId="urn:microsoft.com/office/officeart/2005/8/layout/hierarchy3"/>
    <dgm:cxn modelId="{A3360EB4-0B14-48CE-9F17-6B5D110B47EE}" type="presParOf" srcId="{AADD434D-6C9D-482F-ACA8-96232C0A3EA1}" destId="{29C1A86D-DA7C-4929-8125-3108A4A16E66}" srcOrd="4" destOrd="0" presId="urn:microsoft.com/office/officeart/2005/8/layout/hierarchy3"/>
    <dgm:cxn modelId="{BE4C8828-67A4-47A8-978C-0896D7B1C7C1}" type="presParOf" srcId="{AADD434D-6C9D-482F-ACA8-96232C0A3EA1}" destId="{C1851B79-C0D8-4241-BB70-C6944680315A}" srcOrd="5" destOrd="0" presId="urn:microsoft.com/office/officeart/2005/8/layout/hierarchy3"/>
    <dgm:cxn modelId="{D420862C-66C2-4312-879C-6EB3EC46FB7B}" type="presParOf" srcId="{B4089FE0-84AB-4446-8EA4-DD10A33C3D64}" destId="{FDB74111-3A50-46FA-822C-3E95E77ECF48}" srcOrd="6" destOrd="0" presId="urn:microsoft.com/office/officeart/2005/8/layout/hierarchy3"/>
    <dgm:cxn modelId="{3258CC9D-9E31-487D-8B9E-A56F5CBFEFE1}" type="presParOf" srcId="{FDB74111-3A50-46FA-822C-3E95E77ECF48}" destId="{072B893B-10D1-4C5D-868E-FB3D807AA737}" srcOrd="0" destOrd="0" presId="urn:microsoft.com/office/officeart/2005/8/layout/hierarchy3"/>
    <dgm:cxn modelId="{63F74152-C7E3-48BF-BC32-0403703E70D9}" type="presParOf" srcId="{072B893B-10D1-4C5D-868E-FB3D807AA737}" destId="{D5F88916-9919-466E-AE2E-327D2FB37358}" srcOrd="0" destOrd="0" presId="urn:microsoft.com/office/officeart/2005/8/layout/hierarchy3"/>
    <dgm:cxn modelId="{3A31A25D-D2AC-480D-9C67-D961A8E2E768}" type="presParOf" srcId="{072B893B-10D1-4C5D-868E-FB3D807AA737}" destId="{DBE556BE-AFEB-4AE9-8A94-3FE647D9CE8A}" srcOrd="1" destOrd="0" presId="urn:microsoft.com/office/officeart/2005/8/layout/hierarchy3"/>
    <dgm:cxn modelId="{3F502073-FF2B-4ABA-ADFA-1DBBFC1B6434}" type="presParOf" srcId="{FDB74111-3A50-46FA-822C-3E95E77ECF48}" destId="{EAEAB93F-3CF5-436E-B6FA-BAAFC6E70758}" srcOrd="1" destOrd="0" presId="urn:microsoft.com/office/officeart/2005/8/layout/hierarchy3"/>
    <dgm:cxn modelId="{6F96796D-EE32-4E5F-B43F-8254A8BE33CD}" type="presParOf" srcId="{EAEAB93F-3CF5-436E-B6FA-BAAFC6E70758}" destId="{C18294FD-63FD-4003-AD5F-909445427AD2}" srcOrd="0" destOrd="0" presId="urn:microsoft.com/office/officeart/2005/8/layout/hierarchy3"/>
    <dgm:cxn modelId="{63ACC944-8722-43D7-A6CE-02CA1AE263B6}" type="presParOf" srcId="{EAEAB93F-3CF5-436E-B6FA-BAAFC6E70758}" destId="{1885F1B2-DCFB-429E-AAC9-3B1DE8D759DF}" srcOrd="1" destOrd="0" presId="urn:microsoft.com/office/officeart/2005/8/layout/hierarchy3"/>
    <dgm:cxn modelId="{F46F46F6-EB3B-43D0-AA1E-8CD2D298BC6F}" type="presParOf" srcId="{EAEAB93F-3CF5-436E-B6FA-BAAFC6E70758}" destId="{FBBC2BA5-8D2A-4A00-8DC2-2EAB74B23343}" srcOrd="2" destOrd="0" presId="urn:microsoft.com/office/officeart/2005/8/layout/hierarchy3"/>
    <dgm:cxn modelId="{38130DAF-05EC-471E-BF17-A934352186C7}" type="presParOf" srcId="{EAEAB93F-3CF5-436E-B6FA-BAAFC6E70758}" destId="{C22E01CB-F2B9-4E88-823C-734B24EEAD84}" srcOrd="3" destOrd="0" presId="urn:microsoft.com/office/officeart/2005/8/layout/hierarchy3"/>
    <dgm:cxn modelId="{51F4978E-1095-4602-B6D0-5286F8409201}" type="presParOf" srcId="{EAEAB93F-3CF5-436E-B6FA-BAAFC6E70758}" destId="{D1E93196-DCFD-443F-BF37-65187F12C692}" srcOrd="4" destOrd="0" presId="urn:microsoft.com/office/officeart/2005/8/layout/hierarchy3"/>
    <dgm:cxn modelId="{41C0EFCD-1B12-47AA-80CA-ECD0A408B6C4}" type="presParOf" srcId="{EAEAB93F-3CF5-436E-B6FA-BAAFC6E70758}" destId="{D49F22E6-56CB-4B09-8CF8-810AA2C4591D}" srcOrd="5" destOrd="0" presId="urn:microsoft.com/office/officeart/2005/8/layout/hierarchy3"/>
    <dgm:cxn modelId="{89375BEE-8751-4940-B6C4-61D54C5540C5}" type="presParOf" srcId="{EAEAB93F-3CF5-436E-B6FA-BAAFC6E70758}" destId="{B6C2D604-A93F-49FE-AEB2-75A68D8BCFA5}" srcOrd="6" destOrd="0" presId="urn:microsoft.com/office/officeart/2005/8/layout/hierarchy3"/>
    <dgm:cxn modelId="{4520DD89-D034-4A91-B4D9-18D7D730FF2F}" type="presParOf" srcId="{EAEAB93F-3CF5-436E-B6FA-BAAFC6E70758}" destId="{8480C9F7-1922-4CD7-922B-B724DE9EDFAB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E0FA1B-1B84-4647-9725-C7DE0260F18A}">
      <dsp:nvSpPr>
        <dsp:cNvPr id="0" name=""/>
        <dsp:cNvSpPr/>
      </dsp:nvSpPr>
      <dsp:spPr>
        <a:xfrm>
          <a:off x="4437" y="496418"/>
          <a:ext cx="1314974" cy="657487"/>
        </a:xfrm>
        <a:prstGeom prst="roundRect">
          <a:avLst>
            <a:gd name="adj" fmla="val 10000"/>
          </a:avLst>
        </a:prstGeom>
        <a:solidFill>
          <a:srgbClr val="6A6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b="1" kern="1200" dirty="0" smtClean="0"/>
            <a:t>회원가입</a:t>
          </a:r>
          <a:endParaRPr lang="ko-KR" altLang="en-US" sz="1400" b="1" kern="1200" dirty="0"/>
        </a:p>
      </dsp:txBody>
      <dsp:txXfrm>
        <a:off x="23694" y="515675"/>
        <a:ext cx="1276460" cy="618973"/>
      </dsp:txXfrm>
    </dsp:sp>
    <dsp:sp modelId="{F661F2DC-4D31-4A4A-AA70-F77DB107E9B7}">
      <dsp:nvSpPr>
        <dsp:cNvPr id="0" name=""/>
        <dsp:cNvSpPr/>
      </dsp:nvSpPr>
      <dsp:spPr>
        <a:xfrm>
          <a:off x="135935" y="1153905"/>
          <a:ext cx="131497" cy="4931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3115"/>
              </a:lnTo>
              <a:lnTo>
                <a:pt x="131497" y="493115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31DE6D-6DF9-4B79-8DCB-B488C6970DAB}">
      <dsp:nvSpPr>
        <dsp:cNvPr id="0" name=""/>
        <dsp:cNvSpPr/>
      </dsp:nvSpPr>
      <dsp:spPr>
        <a:xfrm>
          <a:off x="267432" y="1318277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유효성 검사</a:t>
          </a:r>
          <a:endParaRPr lang="ko-KR" altLang="en-US" sz="1400" kern="1200" dirty="0"/>
        </a:p>
      </dsp:txBody>
      <dsp:txXfrm>
        <a:off x="286689" y="1337534"/>
        <a:ext cx="1013465" cy="618973"/>
      </dsp:txXfrm>
    </dsp:sp>
    <dsp:sp modelId="{705ECBB5-3920-4F8A-B56F-6BC271CB9D66}">
      <dsp:nvSpPr>
        <dsp:cNvPr id="0" name=""/>
        <dsp:cNvSpPr/>
      </dsp:nvSpPr>
      <dsp:spPr>
        <a:xfrm>
          <a:off x="1648156" y="496418"/>
          <a:ext cx="1314974" cy="657487"/>
        </a:xfrm>
        <a:prstGeom prst="roundRect">
          <a:avLst>
            <a:gd name="adj" fmla="val 10000"/>
          </a:avLst>
        </a:prstGeom>
        <a:solidFill>
          <a:srgbClr val="6A6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b="1" kern="1200" dirty="0" smtClean="0"/>
            <a:t>홈</a:t>
          </a:r>
          <a:endParaRPr lang="ko-KR" altLang="en-US" sz="1400" b="1" kern="1200" dirty="0"/>
        </a:p>
      </dsp:txBody>
      <dsp:txXfrm>
        <a:off x="1667413" y="515675"/>
        <a:ext cx="1276460" cy="618973"/>
      </dsp:txXfrm>
    </dsp:sp>
    <dsp:sp modelId="{2240C12E-E77F-4A09-8744-2B6E200FB5AE}">
      <dsp:nvSpPr>
        <dsp:cNvPr id="0" name=""/>
        <dsp:cNvSpPr/>
      </dsp:nvSpPr>
      <dsp:spPr>
        <a:xfrm>
          <a:off x="1779653" y="1153905"/>
          <a:ext cx="131497" cy="4931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3115"/>
              </a:lnTo>
              <a:lnTo>
                <a:pt x="131497" y="493115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325094-6E87-46F5-9176-7004760B75EB}">
      <dsp:nvSpPr>
        <dsp:cNvPr id="0" name=""/>
        <dsp:cNvSpPr/>
      </dsp:nvSpPr>
      <dsp:spPr>
        <a:xfrm>
          <a:off x="1911151" y="1318277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err="1" smtClean="0"/>
            <a:t>요일별</a:t>
          </a:r>
          <a:endParaRPr lang="ko-KR" altLang="en-US" sz="1400" kern="1200" dirty="0"/>
        </a:p>
      </dsp:txBody>
      <dsp:txXfrm>
        <a:off x="1930408" y="1337534"/>
        <a:ext cx="1013465" cy="618973"/>
      </dsp:txXfrm>
    </dsp:sp>
    <dsp:sp modelId="{FA026804-6DF5-4307-A9F0-A35339A86AC2}">
      <dsp:nvSpPr>
        <dsp:cNvPr id="0" name=""/>
        <dsp:cNvSpPr/>
      </dsp:nvSpPr>
      <dsp:spPr>
        <a:xfrm>
          <a:off x="1779653" y="1153905"/>
          <a:ext cx="131497" cy="13149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4974"/>
              </a:lnTo>
              <a:lnTo>
                <a:pt x="131497" y="131497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692452-0ED2-417D-B9B2-37F4481BDF44}">
      <dsp:nvSpPr>
        <dsp:cNvPr id="0" name=""/>
        <dsp:cNvSpPr/>
      </dsp:nvSpPr>
      <dsp:spPr>
        <a:xfrm>
          <a:off x="1911151" y="2140136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장르별</a:t>
          </a:r>
          <a:endParaRPr lang="ko-KR" altLang="en-US" sz="1400" kern="1200" dirty="0"/>
        </a:p>
      </dsp:txBody>
      <dsp:txXfrm>
        <a:off x="1930408" y="2159393"/>
        <a:ext cx="1013465" cy="618973"/>
      </dsp:txXfrm>
    </dsp:sp>
    <dsp:sp modelId="{DBC4D5C6-D37A-4545-9C39-F2E6779D72DC}">
      <dsp:nvSpPr>
        <dsp:cNvPr id="0" name=""/>
        <dsp:cNvSpPr/>
      </dsp:nvSpPr>
      <dsp:spPr>
        <a:xfrm>
          <a:off x="1779653" y="1153905"/>
          <a:ext cx="131497" cy="21368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6833"/>
              </a:lnTo>
              <a:lnTo>
                <a:pt x="131497" y="2136833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BB7987-161B-4AE9-95F2-E9F9A10A1613}">
      <dsp:nvSpPr>
        <dsp:cNvPr id="0" name=""/>
        <dsp:cNvSpPr/>
      </dsp:nvSpPr>
      <dsp:spPr>
        <a:xfrm>
          <a:off x="1911151" y="2961995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완결</a:t>
          </a:r>
          <a:endParaRPr lang="ko-KR" altLang="en-US" sz="1400" kern="1200" dirty="0"/>
        </a:p>
      </dsp:txBody>
      <dsp:txXfrm>
        <a:off x="1930408" y="2981252"/>
        <a:ext cx="1013465" cy="618973"/>
      </dsp:txXfrm>
    </dsp:sp>
    <dsp:sp modelId="{64DE3432-92B3-450C-933F-35E5767BC28C}">
      <dsp:nvSpPr>
        <dsp:cNvPr id="0" name=""/>
        <dsp:cNvSpPr/>
      </dsp:nvSpPr>
      <dsp:spPr>
        <a:xfrm>
          <a:off x="1779653" y="1153905"/>
          <a:ext cx="131497" cy="29586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8692"/>
              </a:lnTo>
              <a:lnTo>
                <a:pt x="131497" y="2958692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AEC543-671E-4ED6-9D4D-7C906DAC47D3}">
      <dsp:nvSpPr>
        <dsp:cNvPr id="0" name=""/>
        <dsp:cNvSpPr/>
      </dsp:nvSpPr>
      <dsp:spPr>
        <a:xfrm>
          <a:off x="1911151" y="3783854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err="1" smtClean="0"/>
            <a:t>연재처</a:t>
          </a:r>
          <a:endParaRPr lang="ko-KR" altLang="en-US" sz="1400" kern="1200" dirty="0"/>
        </a:p>
      </dsp:txBody>
      <dsp:txXfrm>
        <a:off x="1930408" y="3803111"/>
        <a:ext cx="1013465" cy="618973"/>
      </dsp:txXfrm>
    </dsp:sp>
    <dsp:sp modelId="{932C7277-438D-4DB7-9A84-62D00F2086AD}">
      <dsp:nvSpPr>
        <dsp:cNvPr id="0" name=""/>
        <dsp:cNvSpPr/>
      </dsp:nvSpPr>
      <dsp:spPr>
        <a:xfrm>
          <a:off x="3291874" y="496418"/>
          <a:ext cx="1314974" cy="657487"/>
        </a:xfrm>
        <a:prstGeom prst="roundRect">
          <a:avLst>
            <a:gd name="adj" fmla="val 10000"/>
          </a:avLst>
        </a:prstGeom>
        <a:solidFill>
          <a:srgbClr val="6A6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b="1" kern="1200" dirty="0" smtClean="0"/>
            <a:t>작품</a:t>
          </a:r>
          <a:r>
            <a:rPr lang="en-US" altLang="ko-KR" sz="1400" b="1" kern="1200" dirty="0" smtClean="0"/>
            <a:t/>
          </a:r>
          <a:br>
            <a:rPr lang="en-US" altLang="ko-KR" sz="1400" b="1" kern="1200" dirty="0" smtClean="0"/>
          </a:br>
          <a:r>
            <a:rPr lang="ko-KR" altLang="en-US" sz="1400" b="1" kern="1200" dirty="0" smtClean="0"/>
            <a:t>상세페이지</a:t>
          </a:r>
          <a:endParaRPr lang="ko-KR" altLang="en-US" sz="1400" b="1" kern="1200" dirty="0"/>
        </a:p>
      </dsp:txBody>
      <dsp:txXfrm>
        <a:off x="3311131" y="515675"/>
        <a:ext cx="1276460" cy="618973"/>
      </dsp:txXfrm>
    </dsp:sp>
    <dsp:sp modelId="{B3FE0AE8-1E9F-42B6-A83F-A7EBBC673C5F}">
      <dsp:nvSpPr>
        <dsp:cNvPr id="0" name=""/>
        <dsp:cNvSpPr/>
      </dsp:nvSpPr>
      <dsp:spPr>
        <a:xfrm>
          <a:off x="3423371" y="1153905"/>
          <a:ext cx="131497" cy="4931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3115"/>
              </a:lnTo>
              <a:lnTo>
                <a:pt x="131497" y="493115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EA1406-EAFC-4555-8932-CDB1FC831725}">
      <dsp:nvSpPr>
        <dsp:cNvPr id="0" name=""/>
        <dsp:cNvSpPr/>
      </dsp:nvSpPr>
      <dsp:spPr>
        <a:xfrm>
          <a:off x="3554869" y="1318277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구독</a:t>
          </a:r>
          <a:r>
            <a:rPr lang="en-US" altLang="ko-KR" sz="1400" kern="1200" dirty="0" smtClean="0"/>
            <a:t>/</a:t>
          </a:r>
          <a:r>
            <a:rPr lang="ko-KR" altLang="en-US" sz="1400" kern="1200" dirty="0" smtClean="0"/>
            <a:t>숨김</a:t>
          </a:r>
          <a:endParaRPr lang="ko-KR" altLang="en-US" sz="1400" kern="1200" dirty="0"/>
        </a:p>
      </dsp:txBody>
      <dsp:txXfrm>
        <a:off x="3574126" y="1337534"/>
        <a:ext cx="1013465" cy="618973"/>
      </dsp:txXfrm>
    </dsp:sp>
    <dsp:sp modelId="{C6CA986C-DF6B-4466-B9F9-06747DAE6A7D}">
      <dsp:nvSpPr>
        <dsp:cNvPr id="0" name=""/>
        <dsp:cNvSpPr/>
      </dsp:nvSpPr>
      <dsp:spPr>
        <a:xfrm>
          <a:off x="3423371" y="1153905"/>
          <a:ext cx="131497" cy="13149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4974"/>
              </a:lnTo>
              <a:lnTo>
                <a:pt x="131497" y="131497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738AED-2A4B-468F-B7FD-6CA7CD70B5C0}">
      <dsp:nvSpPr>
        <dsp:cNvPr id="0" name=""/>
        <dsp:cNvSpPr/>
      </dsp:nvSpPr>
      <dsp:spPr>
        <a:xfrm>
          <a:off x="3554869" y="2140136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메모</a:t>
          </a:r>
          <a:endParaRPr lang="ko-KR" altLang="en-US" sz="1400" kern="1200" dirty="0"/>
        </a:p>
      </dsp:txBody>
      <dsp:txXfrm>
        <a:off x="3574126" y="2159393"/>
        <a:ext cx="1013465" cy="618973"/>
      </dsp:txXfrm>
    </dsp:sp>
    <dsp:sp modelId="{B3E4FBF0-C7A7-420D-92AF-584820DB9AF3}">
      <dsp:nvSpPr>
        <dsp:cNvPr id="0" name=""/>
        <dsp:cNvSpPr/>
      </dsp:nvSpPr>
      <dsp:spPr>
        <a:xfrm>
          <a:off x="3423371" y="1153905"/>
          <a:ext cx="131497" cy="21368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6833"/>
              </a:lnTo>
              <a:lnTo>
                <a:pt x="131497" y="2136833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EEAEDE-BF73-4A97-8657-A3E582B88AF5}">
      <dsp:nvSpPr>
        <dsp:cNvPr id="0" name=""/>
        <dsp:cNvSpPr/>
      </dsp:nvSpPr>
      <dsp:spPr>
        <a:xfrm>
          <a:off x="3554869" y="2961995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책갈피</a:t>
          </a:r>
          <a:endParaRPr lang="ko-KR" altLang="en-US" sz="1400" kern="1200" dirty="0"/>
        </a:p>
      </dsp:txBody>
      <dsp:txXfrm>
        <a:off x="3574126" y="2981252"/>
        <a:ext cx="1013465" cy="618973"/>
      </dsp:txXfrm>
    </dsp:sp>
    <dsp:sp modelId="{ADDAB0FB-732E-40AB-A10C-593557A0CA56}">
      <dsp:nvSpPr>
        <dsp:cNvPr id="0" name=""/>
        <dsp:cNvSpPr/>
      </dsp:nvSpPr>
      <dsp:spPr>
        <a:xfrm>
          <a:off x="4935592" y="496418"/>
          <a:ext cx="1314974" cy="657487"/>
        </a:xfrm>
        <a:prstGeom prst="roundRect">
          <a:avLst>
            <a:gd name="adj" fmla="val 10000"/>
          </a:avLst>
        </a:prstGeom>
        <a:solidFill>
          <a:srgbClr val="6A6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b="1" kern="1200" dirty="0" smtClean="0"/>
            <a:t>검색</a:t>
          </a:r>
          <a:endParaRPr lang="ko-KR" altLang="en-US" sz="1400" b="1" kern="1200" dirty="0"/>
        </a:p>
      </dsp:txBody>
      <dsp:txXfrm>
        <a:off x="4954849" y="515675"/>
        <a:ext cx="1276460" cy="618973"/>
      </dsp:txXfrm>
    </dsp:sp>
    <dsp:sp modelId="{BCAE24BC-E187-43BB-AE58-1AD1CC12833C}">
      <dsp:nvSpPr>
        <dsp:cNvPr id="0" name=""/>
        <dsp:cNvSpPr/>
      </dsp:nvSpPr>
      <dsp:spPr>
        <a:xfrm>
          <a:off x="6579310" y="496418"/>
          <a:ext cx="1314974" cy="657487"/>
        </a:xfrm>
        <a:prstGeom prst="roundRect">
          <a:avLst>
            <a:gd name="adj" fmla="val 10000"/>
          </a:avLst>
        </a:prstGeom>
        <a:solidFill>
          <a:srgbClr val="6A6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b="1" kern="1200" dirty="0" smtClean="0"/>
            <a:t>추천 페이지</a:t>
          </a:r>
          <a:endParaRPr lang="ko-KR" altLang="en-US" sz="1400" b="1" kern="1200" dirty="0"/>
        </a:p>
      </dsp:txBody>
      <dsp:txXfrm>
        <a:off x="6598567" y="515675"/>
        <a:ext cx="1276460" cy="618973"/>
      </dsp:txXfrm>
    </dsp:sp>
    <dsp:sp modelId="{ACE8EBFC-BD9F-4838-8B76-CD33DBB31CC4}">
      <dsp:nvSpPr>
        <dsp:cNvPr id="0" name=""/>
        <dsp:cNvSpPr/>
      </dsp:nvSpPr>
      <dsp:spPr>
        <a:xfrm>
          <a:off x="6710808" y="1153905"/>
          <a:ext cx="131497" cy="4931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3115"/>
              </a:lnTo>
              <a:lnTo>
                <a:pt x="131497" y="493115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DB3D7B-6B54-46FE-BB17-1D69313F2D07}">
      <dsp:nvSpPr>
        <dsp:cNvPr id="0" name=""/>
        <dsp:cNvSpPr/>
      </dsp:nvSpPr>
      <dsp:spPr>
        <a:xfrm>
          <a:off x="6842305" y="1318277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실시간</a:t>
          </a:r>
          <a:r>
            <a:rPr lang="en-US" altLang="ko-KR" sz="1400" kern="1200" dirty="0" smtClean="0"/>
            <a:t/>
          </a:r>
          <a:br>
            <a:rPr lang="en-US" altLang="ko-KR" sz="1400" kern="1200" dirty="0" smtClean="0"/>
          </a:br>
          <a:r>
            <a:rPr lang="ko-KR" altLang="en-US" sz="1400" kern="1200" dirty="0" smtClean="0"/>
            <a:t>업데이트</a:t>
          </a:r>
          <a:endParaRPr lang="ko-KR" altLang="en-US" sz="1400" kern="1200" dirty="0"/>
        </a:p>
      </dsp:txBody>
      <dsp:txXfrm>
        <a:off x="6861562" y="1337534"/>
        <a:ext cx="1013465" cy="618973"/>
      </dsp:txXfrm>
    </dsp:sp>
    <dsp:sp modelId="{08FCBA5C-62FF-4CD8-9C11-405E8B21055D}">
      <dsp:nvSpPr>
        <dsp:cNvPr id="0" name=""/>
        <dsp:cNvSpPr/>
      </dsp:nvSpPr>
      <dsp:spPr>
        <a:xfrm>
          <a:off x="8223029" y="496418"/>
          <a:ext cx="1314974" cy="657487"/>
        </a:xfrm>
        <a:prstGeom prst="roundRect">
          <a:avLst>
            <a:gd name="adj" fmla="val 10000"/>
          </a:avLst>
        </a:prstGeom>
        <a:solidFill>
          <a:srgbClr val="6A6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b="1" kern="1200" dirty="0" err="1" smtClean="0"/>
            <a:t>마이페이지</a:t>
          </a:r>
          <a:endParaRPr lang="ko-KR" altLang="en-US" sz="1400" b="1" kern="1200" dirty="0"/>
        </a:p>
      </dsp:txBody>
      <dsp:txXfrm>
        <a:off x="8242286" y="515675"/>
        <a:ext cx="1276460" cy="618973"/>
      </dsp:txXfrm>
    </dsp:sp>
    <dsp:sp modelId="{EDA72E47-DEBB-4F9A-8E2E-83944818F411}">
      <dsp:nvSpPr>
        <dsp:cNvPr id="0" name=""/>
        <dsp:cNvSpPr/>
      </dsp:nvSpPr>
      <dsp:spPr>
        <a:xfrm>
          <a:off x="8354526" y="1153905"/>
          <a:ext cx="131497" cy="4931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3115"/>
              </a:lnTo>
              <a:lnTo>
                <a:pt x="131497" y="493115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EFEDCE-9CFC-4889-A325-3684BF7FCF6B}">
      <dsp:nvSpPr>
        <dsp:cNvPr id="0" name=""/>
        <dsp:cNvSpPr/>
      </dsp:nvSpPr>
      <dsp:spPr>
        <a:xfrm>
          <a:off x="8486024" y="1318277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구독</a:t>
          </a:r>
          <a:endParaRPr lang="ko-KR" altLang="en-US" sz="1400" kern="1200" dirty="0"/>
        </a:p>
      </dsp:txBody>
      <dsp:txXfrm>
        <a:off x="8505281" y="1337534"/>
        <a:ext cx="1013465" cy="618973"/>
      </dsp:txXfrm>
    </dsp:sp>
    <dsp:sp modelId="{CBC6A2C9-B755-41CA-85BC-7341FADC558E}">
      <dsp:nvSpPr>
        <dsp:cNvPr id="0" name=""/>
        <dsp:cNvSpPr/>
      </dsp:nvSpPr>
      <dsp:spPr>
        <a:xfrm>
          <a:off x="8354526" y="1153905"/>
          <a:ext cx="131497" cy="13149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4974"/>
              </a:lnTo>
              <a:lnTo>
                <a:pt x="131497" y="131497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C95A77-0D13-4781-81EF-207AC0E9F06A}">
      <dsp:nvSpPr>
        <dsp:cNvPr id="0" name=""/>
        <dsp:cNvSpPr/>
      </dsp:nvSpPr>
      <dsp:spPr>
        <a:xfrm>
          <a:off x="8486024" y="2140136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책갈피</a:t>
          </a:r>
          <a:endParaRPr lang="ko-KR" altLang="en-US" sz="1400" kern="1200" dirty="0"/>
        </a:p>
      </dsp:txBody>
      <dsp:txXfrm>
        <a:off x="8505281" y="2159393"/>
        <a:ext cx="1013465" cy="618973"/>
      </dsp:txXfrm>
    </dsp:sp>
    <dsp:sp modelId="{29C1A86D-DA7C-4929-8125-3108A4A16E66}">
      <dsp:nvSpPr>
        <dsp:cNvPr id="0" name=""/>
        <dsp:cNvSpPr/>
      </dsp:nvSpPr>
      <dsp:spPr>
        <a:xfrm>
          <a:off x="8354526" y="1153905"/>
          <a:ext cx="131497" cy="21368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6833"/>
              </a:lnTo>
              <a:lnTo>
                <a:pt x="131497" y="2136833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851B79-C0D8-4241-BB70-C6944680315A}">
      <dsp:nvSpPr>
        <dsp:cNvPr id="0" name=""/>
        <dsp:cNvSpPr/>
      </dsp:nvSpPr>
      <dsp:spPr>
        <a:xfrm>
          <a:off x="8486024" y="2961995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메모</a:t>
          </a:r>
          <a:endParaRPr lang="ko-KR" altLang="en-US" sz="1400" kern="1200" dirty="0"/>
        </a:p>
      </dsp:txBody>
      <dsp:txXfrm>
        <a:off x="8505281" y="2981252"/>
        <a:ext cx="1013465" cy="618973"/>
      </dsp:txXfrm>
    </dsp:sp>
    <dsp:sp modelId="{D5F88916-9919-466E-AE2E-327D2FB37358}">
      <dsp:nvSpPr>
        <dsp:cNvPr id="0" name=""/>
        <dsp:cNvSpPr/>
      </dsp:nvSpPr>
      <dsp:spPr>
        <a:xfrm>
          <a:off x="9866747" y="496418"/>
          <a:ext cx="1314974" cy="657487"/>
        </a:xfrm>
        <a:prstGeom prst="roundRect">
          <a:avLst>
            <a:gd name="adj" fmla="val 10000"/>
          </a:avLst>
        </a:prstGeom>
        <a:solidFill>
          <a:srgbClr val="6A617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b="1" kern="1200" dirty="0" smtClean="0"/>
            <a:t>설정</a:t>
          </a:r>
          <a:endParaRPr lang="ko-KR" altLang="en-US" sz="1400" b="1" kern="1200" dirty="0"/>
        </a:p>
      </dsp:txBody>
      <dsp:txXfrm>
        <a:off x="9886004" y="515675"/>
        <a:ext cx="1276460" cy="618973"/>
      </dsp:txXfrm>
    </dsp:sp>
    <dsp:sp modelId="{C18294FD-63FD-4003-AD5F-909445427AD2}">
      <dsp:nvSpPr>
        <dsp:cNvPr id="0" name=""/>
        <dsp:cNvSpPr/>
      </dsp:nvSpPr>
      <dsp:spPr>
        <a:xfrm>
          <a:off x="9998244" y="1153905"/>
          <a:ext cx="131497" cy="4931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3115"/>
              </a:lnTo>
              <a:lnTo>
                <a:pt x="131497" y="493115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85F1B2-DCFB-429E-AAC9-3B1DE8D759DF}">
      <dsp:nvSpPr>
        <dsp:cNvPr id="0" name=""/>
        <dsp:cNvSpPr/>
      </dsp:nvSpPr>
      <dsp:spPr>
        <a:xfrm>
          <a:off x="10129742" y="1318277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프로필 수정</a:t>
          </a:r>
          <a:endParaRPr lang="ko-KR" altLang="en-US" sz="1400" kern="1200" dirty="0"/>
        </a:p>
      </dsp:txBody>
      <dsp:txXfrm>
        <a:off x="10148999" y="1337534"/>
        <a:ext cx="1013465" cy="618973"/>
      </dsp:txXfrm>
    </dsp:sp>
    <dsp:sp modelId="{FBBC2BA5-8D2A-4A00-8DC2-2EAB74B23343}">
      <dsp:nvSpPr>
        <dsp:cNvPr id="0" name=""/>
        <dsp:cNvSpPr/>
      </dsp:nvSpPr>
      <dsp:spPr>
        <a:xfrm>
          <a:off x="9998244" y="1153905"/>
          <a:ext cx="131497" cy="13149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4974"/>
              </a:lnTo>
              <a:lnTo>
                <a:pt x="131497" y="131497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2E01CB-F2B9-4E88-823C-734B24EEAD84}">
      <dsp:nvSpPr>
        <dsp:cNvPr id="0" name=""/>
        <dsp:cNvSpPr/>
      </dsp:nvSpPr>
      <dsp:spPr>
        <a:xfrm>
          <a:off x="10129742" y="2140136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통합 로그인 관리</a:t>
          </a:r>
          <a:endParaRPr lang="ko-KR" altLang="en-US" sz="1400" kern="1200" dirty="0"/>
        </a:p>
      </dsp:txBody>
      <dsp:txXfrm>
        <a:off x="10148999" y="2159393"/>
        <a:ext cx="1013465" cy="618973"/>
      </dsp:txXfrm>
    </dsp:sp>
    <dsp:sp modelId="{D1E93196-DCFD-443F-BF37-65187F12C692}">
      <dsp:nvSpPr>
        <dsp:cNvPr id="0" name=""/>
        <dsp:cNvSpPr/>
      </dsp:nvSpPr>
      <dsp:spPr>
        <a:xfrm>
          <a:off x="9998244" y="1153905"/>
          <a:ext cx="131497" cy="21368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6833"/>
              </a:lnTo>
              <a:lnTo>
                <a:pt x="131497" y="2136833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9F22E6-56CB-4B09-8CF8-810AA2C4591D}">
      <dsp:nvSpPr>
        <dsp:cNvPr id="0" name=""/>
        <dsp:cNvSpPr/>
      </dsp:nvSpPr>
      <dsp:spPr>
        <a:xfrm>
          <a:off x="10129742" y="2961995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공지사항</a:t>
          </a:r>
          <a:endParaRPr lang="ko-KR" altLang="en-US" sz="1400" kern="1200" dirty="0"/>
        </a:p>
      </dsp:txBody>
      <dsp:txXfrm>
        <a:off x="10148999" y="2981252"/>
        <a:ext cx="1013465" cy="618973"/>
      </dsp:txXfrm>
    </dsp:sp>
    <dsp:sp modelId="{B6C2D604-A93F-49FE-AEB2-75A68D8BCFA5}">
      <dsp:nvSpPr>
        <dsp:cNvPr id="0" name=""/>
        <dsp:cNvSpPr/>
      </dsp:nvSpPr>
      <dsp:spPr>
        <a:xfrm>
          <a:off x="9998244" y="1153905"/>
          <a:ext cx="131497" cy="29586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8692"/>
              </a:lnTo>
              <a:lnTo>
                <a:pt x="131497" y="2958692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80C9F7-1922-4CD7-922B-B724DE9EDFAB}">
      <dsp:nvSpPr>
        <dsp:cNvPr id="0" name=""/>
        <dsp:cNvSpPr/>
      </dsp:nvSpPr>
      <dsp:spPr>
        <a:xfrm>
          <a:off x="10129742" y="3783854"/>
          <a:ext cx="1051979" cy="657487"/>
        </a:xfrm>
        <a:prstGeom prst="roundRect">
          <a:avLst>
            <a:gd name="adj" fmla="val 10000"/>
          </a:avLst>
        </a:prstGeom>
        <a:solidFill>
          <a:srgbClr val="D8D5DD">
            <a:alpha val="9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문의</a:t>
          </a:r>
          <a:endParaRPr lang="ko-KR" altLang="en-US" sz="1400" kern="1200" dirty="0"/>
        </a:p>
      </dsp:txBody>
      <dsp:txXfrm>
        <a:off x="10148999" y="3803111"/>
        <a:ext cx="1013465" cy="6189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E5F886-B5C2-47AB-8F50-D0803F807AB5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E6134-D721-4E0B-AAEE-733A0CC327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847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037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저희가 </a:t>
            </a:r>
            <a:r>
              <a:rPr lang="ko-KR" altLang="en-US" dirty="0" err="1" smtClean="0"/>
              <a:t>리더스</a:t>
            </a:r>
            <a:r>
              <a:rPr lang="ko-KR" altLang="en-US" dirty="0" smtClean="0"/>
              <a:t> 앱 개발을 하게 된 배경은 </a:t>
            </a:r>
            <a:r>
              <a:rPr lang="en-US" altLang="ko-KR" dirty="0" smtClean="0"/>
              <a:t>(APP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개발 동기 내용 읽기</a:t>
            </a:r>
            <a:r>
              <a:rPr lang="en-US" altLang="ko-KR" baseline="0" dirty="0" smtClean="0"/>
              <a:t>..) </a:t>
            </a:r>
            <a:r>
              <a:rPr lang="ko-KR" altLang="en-US" baseline="0" dirty="0" smtClean="0"/>
              <a:t>이며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주요 개발 기능으로는 </a:t>
            </a:r>
            <a:r>
              <a:rPr lang="en-US" altLang="ko-KR" baseline="0" dirty="0" smtClean="0"/>
              <a:t>(.. </a:t>
            </a:r>
            <a:r>
              <a:rPr lang="ko-KR" altLang="en-US" baseline="0" dirty="0" smtClean="0"/>
              <a:t>읽기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를 목표로 두었습니다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이는 차별화 요소이기도 합니다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978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개발 일정은 다음과 같이 진행하였고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이번주차에는 </a:t>
            </a:r>
            <a:r>
              <a:rPr lang="ko-KR" altLang="en-US" dirty="0" err="1" smtClean="0"/>
              <a:t>ㅇㅇ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ㅇㅇ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이런것들을</a:t>
            </a:r>
            <a:r>
              <a:rPr lang="ko-KR" altLang="en-US" dirty="0" smtClean="0"/>
              <a:t> 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292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최종 데모 순서는 다음과 같습니다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자세한 건</a:t>
            </a:r>
            <a:r>
              <a:rPr lang="en-US" altLang="ko-KR" dirty="0" smtClean="0"/>
              <a:t>… </a:t>
            </a:r>
            <a:r>
              <a:rPr lang="ko-KR" altLang="en-US" dirty="0" smtClean="0"/>
              <a:t>직접 보시죠 </a:t>
            </a:r>
            <a:r>
              <a:rPr lang="ko-KR" altLang="en-US" dirty="0" err="1" smtClean="0"/>
              <a:t>ㅋ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E6134-D721-4E0B-AAEE-733A0CC327A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235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443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932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80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30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669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91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556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51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80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767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06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5F80F-02A1-4C5C-9228-43D33851523D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228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A90B09A-C009-4385-98EC-AA14F26CC0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42" b="7843"/>
          <a:stretch/>
        </p:blipFill>
        <p:spPr>
          <a:xfrm>
            <a:off x="-1" y="82207"/>
            <a:ext cx="12192001" cy="682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63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목차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204517" y="6180641"/>
            <a:ext cx="758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2P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3D05D9F-FC53-42AE-91FA-D7EA49651A5F}"/>
              </a:ext>
            </a:extLst>
          </p:cNvPr>
          <p:cNvSpPr/>
          <p:nvPr/>
        </p:nvSpPr>
        <p:spPr>
          <a:xfrm>
            <a:off x="2487103" y="1792748"/>
            <a:ext cx="722320" cy="94787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1</a:t>
            </a:r>
            <a:endParaRPr lang="ko-KR" altLang="en-US" sz="240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3" name="화살표: 오각형 2">
            <a:extLst>
              <a:ext uri="{FF2B5EF4-FFF2-40B4-BE49-F238E27FC236}">
                <a16:creationId xmlns:a16="http://schemas.microsoft.com/office/drawing/2014/main" id="{BE176003-CA1F-4BB2-8DEF-017E6B334C3B}"/>
              </a:ext>
            </a:extLst>
          </p:cNvPr>
          <p:cNvSpPr/>
          <p:nvPr/>
        </p:nvSpPr>
        <p:spPr>
          <a:xfrm>
            <a:off x="3416817" y="1792750"/>
            <a:ext cx="6219163" cy="947877"/>
          </a:xfrm>
          <a:prstGeom prst="homePlat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b="1" dirty="0" smtClean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  </a:t>
            </a:r>
            <a:r>
              <a:rPr lang="ko-KR" altLang="en-US" sz="2400" dirty="0" smtClean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개요</a:t>
            </a:r>
            <a:endParaRPr lang="ko-KR" altLang="en-US" sz="24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D091006-A5FD-4A54-AE91-40E91CE804FD}"/>
              </a:ext>
            </a:extLst>
          </p:cNvPr>
          <p:cNvSpPr/>
          <p:nvPr/>
        </p:nvSpPr>
        <p:spPr>
          <a:xfrm>
            <a:off x="2487103" y="3357255"/>
            <a:ext cx="722320" cy="94787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2</a:t>
            </a:r>
            <a:endParaRPr lang="ko-KR" altLang="en-US" sz="240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15" name="화살표: 오각형 14">
            <a:extLst>
              <a:ext uri="{FF2B5EF4-FFF2-40B4-BE49-F238E27FC236}">
                <a16:creationId xmlns:a16="http://schemas.microsoft.com/office/drawing/2014/main" id="{DC44FB42-DF3B-4423-949C-E76E50A21F29}"/>
              </a:ext>
            </a:extLst>
          </p:cNvPr>
          <p:cNvSpPr/>
          <p:nvPr/>
        </p:nvSpPr>
        <p:spPr>
          <a:xfrm>
            <a:off x="3416817" y="3357257"/>
            <a:ext cx="6219163" cy="947877"/>
          </a:xfrm>
          <a:prstGeom prst="homePlat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  </a:t>
            </a:r>
            <a:r>
              <a:rPr lang="ko-KR" altLang="en-US" sz="2400" dirty="0" smtClean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개발 계획도</a:t>
            </a:r>
            <a:endParaRPr lang="ko-KR" altLang="en-US" sz="24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D091006-A5FD-4A54-AE91-40E91CE804FD}"/>
              </a:ext>
            </a:extLst>
          </p:cNvPr>
          <p:cNvSpPr/>
          <p:nvPr/>
        </p:nvSpPr>
        <p:spPr>
          <a:xfrm>
            <a:off x="2487103" y="4921760"/>
            <a:ext cx="722320" cy="94787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3</a:t>
            </a:r>
            <a:endParaRPr lang="ko-KR" altLang="en-US" sz="240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11" name="화살표: 오각형 14">
            <a:extLst>
              <a:ext uri="{FF2B5EF4-FFF2-40B4-BE49-F238E27FC236}">
                <a16:creationId xmlns:a16="http://schemas.microsoft.com/office/drawing/2014/main" id="{DC44FB42-DF3B-4423-949C-E76E50A21F29}"/>
              </a:ext>
            </a:extLst>
          </p:cNvPr>
          <p:cNvSpPr/>
          <p:nvPr/>
        </p:nvSpPr>
        <p:spPr>
          <a:xfrm>
            <a:off x="3416817" y="4921762"/>
            <a:ext cx="6219163" cy="947877"/>
          </a:xfrm>
          <a:prstGeom prst="homePlat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  </a:t>
            </a:r>
            <a:r>
              <a:rPr lang="ko-KR" altLang="en-US" sz="2400" dirty="0" smtClean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최종 데모</a:t>
            </a:r>
            <a:endParaRPr lang="ko-KR" altLang="en-US" sz="24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974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89560" y="122129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b="21005"/>
          <a:stretch/>
        </p:blipFill>
        <p:spPr>
          <a:xfrm>
            <a:off x="289560" y="1236791"/>
            <a:ext cx="11607800" cy="540276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3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 smtClean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개요</a:t>
            </a:r>
            <a:endParaRPr lang="en-US" altLang="ko-KR" sz="2800" b="1" dirty="0" smtClean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8520" y="2013189"/>
            <a:ext cx="5044714" cy="3366977"/>
            <a:chOff x="431526" y="1723183"/>
            <a:chExt cx="5044714" cy="3366977"/>
          </a:xfrm>
        </p:grpSpPr>
        <p:sp>
          <p:nvSpPr>
            <p:cNvPr id="16" name="직사각형 15"/>
            <p:cNvSpPr/>
            <p:nvPr/>
          </p:nvSpPr>
          <p:spPr>
            <a:xfrm>
              <a:off x="431526" y="2104610"/>
              <a:ext cx="5044714" cy="2985550"/>
            </a:xfrm>
            <a:prstGeom prst="rect">
              <a:avLst/>
            </a:prstGeom>
            <a:solidFill>
              <a:srgbClr val="D8D5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>
                <a:lnSpc>
                  <a:spcPct val="150000"/>
                </a:lnSpc>
              </a:pP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서로 다른 </a:t>
              </a:r>
              <a:r>
                <a:rPr lang="ko-KR" altLang="en-US" b="1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연재처에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있는 웹툰을 구독하기 위해 해당하는 사이트에 접속하여 로그인 하거나 각 </a:t>
              </a:r>
              <a:r>
                <a:rPr lang="ko-KR" altLang="en-US" b="1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어플을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하나하나 설치해야 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하는 불편함 해결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31526" y="1723183"/>
              <a:ext cx="5044714" cy="745697"/>
            </a:xfrm>
            <a:prstGeom prst="rect">
              <a:avLst/>
            </a:prstGeom>
            <a:solidFill>
              <a:srgbClr val="8E86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APP</a:t>
              </a:r>
              <a:r>
                <a:rPr lang="ko-KR" altLang="en-US" sz="2400" b="1" dirty="0" smtClean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개발 동기</a:t>
              </a:r>
              <a:endParaRPr lang="ko-KR" altLang="en-US" sz="24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6253482" y="2021767"/>
            <a:ext cx="5044714" cy="3366977"/>
            <a:chOff x="5826488" y="1731761"/>
            <a:chExt cx="5044714" cy="3366977"/>
          </a:xfrm>
        </p:grpSpPr>
        <p:sp>
          <p:nvSpPr>
            <p:cNvPr id="20" name="직사각형 19"/>
            <p:cNvSpPr/>
            <p:nvPr/>
          </p:nvSpPr>
          <p:spPr>
            <a:xfrm>
              <a:off x="5826488" y="2113188"/>
              <a:ext cx="5044714" cy="2985550"/>
            </a:xfrm>
            <a:prstGeom prst="rect">
              <a:avLst/>
            </a:prstGeom>
            <a:solidFill>
              <a:srgbClr val="D8D5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웹툰 통합 정렬 및 검색</a:t>
              </a:r>
            </a:p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b="1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연재처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통합 로그인</a:t>
              </a:r>
            </a:p>
            <a:p>
              <a:pPr marL="285750" lvl="0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구독</a:t>
              </a:r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책갈피</a:t>
              </a:r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메모 등 유저 개인 별 작품 관리 및 취향 분석과 추천 기능</a:t>
              </a: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826488" y="1731761"/>
              <a:ext cx="5044714" cy="745697"/>
            </a:xfrm>
            <a:prstGeom prst="rect">
              <a:avLst/>
            </a:prstGeom>
            <a:solidFill>
              <a:srgbClr val="8E86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주요 기능</a:t>
              </a:r>
              <a:endParaRPr lang="ko-KR" altLang="en-US" sz="24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1740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 smtClean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개발 계획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40E662-64A8-4284-ADE8-E3F2765D00B7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9E23434-7CE3-4CDE-8848-977FE7497BFA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4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A74AE56-34EF-4B6E-A6EB-F4B7793DB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813" y="15970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655A43B-316D-4E49-A141-205F9BD6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564935" y="1200484"/>
            <a:ext cx="5651898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BD79B66-4D73-4847-ABEE-CCA0A6771762}"/>
              </a:ext>
            </a:extLst>
          </p:cNvPr>
          <p:cNvGrpSpPr/>
          <p:nvPr/>
        </p:nvGrpSpPr>
        <p:grpSpPr>
          <a:xfrm>
            <a:off x="1427142" y="1259756"/>
            <a:ext cx="1233613" cy="924054"/>
            <a:chOff x="1830872" y="1268829"/>
            <a:chExt cx="1233613" cy="924054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F2B236AC-7B29-456E-9D20-88DAAFACA7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187" r="1578"/>
            <a:stretch/>
          </p:blipFill>
          <p:spPr>
            <a:xfrm>
              <a:off x="2064190" y="1268829"/>
              <a:ext cx="1000295" cy="92405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E53BC23-3E36-4197-8A6A-111BC38EF5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885"/>
            <a:stretch/>
          </p:blipFill>
          <p:spPr>
            <a:xfrm>
              <a:off x="1830872" y="1268829"/>
              <a:ext cx="298591" cy="924054"/>
            </a:xfrm>
            <a:prstGeom prst="rect">
              <a:avLst/>
            </a:prstGeom>
          </p:spPr>
        </p:pic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517" y="1243733"/>
            <a:ext cx="6717565" cy="519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 smtClean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최종 데모 발표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FDC87A-EB98-477E-A1E1-C0F95414A567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5</a:t>
            </a:fld>
            <a:r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graphicFrame>
        <p:nvGraphicFramePr>
          <p:cNvPr id="9" name="다이어그램 8"/>
          <p:cNvGraphicFramePr/>
          <p:nvPr>
            <p:extLst>
              <p:ext uri="{D42A27DB-BD31-4B8C-83A1-F6EECF244321}">
                <p14:modId xmlns:p14="http://schemas.microsoft.com/office/powerpoint/2010/main" val="658668013"/>
              </p:ext>
            </p:extLst>
          </p:nvPr>
        </p:nvGraphicFramePr>
        <p:xfrm>
          <a:off x="490220" y="1405666"/>
          <a:ext cx="11186160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98699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A90B09A-C009-4385-98EC-AA14F26CC0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</a:extLst>
          </a:blip>
          <a:srcRect t="8242" b="7843"/>
          <a:stretch/>
        </p:blipFill>
        <p:spPr>
          <a:xfrm>
            <a:off x="-1" y="82207"/>
            <a:ext cx="12192001" cy="68206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D0B59C-A2B4-40C8-8198-71D34C1EE907}"/>
              </a:ext>
            </a:extLst>
          </p:cNvPr>
          <p:cNvSpPr txBox="1"/>
          <p:nvPr/>
        </p:nvSpPr>
        <p:spPr>
          <a:xfrm>
            <a:off x="3420208" y="20398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E9CF8-8A10-4531-91CE-566BCF75F491}"/>
              </a:ext>
            </a:extLst>
          </p:cNvPr>
          <p:cNvSpPr txBox="1"/>
          <p:nvPr/>
        </p:nvSpPr>
        <p:spPr>
          <a:xfrm>
            <a:off x="4464784" y="3013502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  <a:endParaRPr lang="ko-KR" altLang="en-US" sz="4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489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1641</TotalTime>
  <Words>160</Words>
  <Application>Microsoft Office PowerPoint</Application>
  <PresentationFormat>와이드스크린</PresentationFormat>
  <Paragraphs>53</Paragraphs>
  <Slides>6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Adobe 고딕 Std B</vt:lpstr>
      <vt:lpstr>Aharoni</vt:lpstr>
      <vt:lpstr>HY중고딕</vt:lpstr>
      <vt:lpstr>HY헤드라인M</vt:lpstr>
      <vt:lpstr>맑은 고딕</vt:lpstr>
      <vt:lpstr>함초롬돋움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</dc:creator>
  <cp:lastModifiedBy>Windows 사용자</cp:lastModifiedBy>
  <cp:revision>118</cp:revision>
  <dcterms:created xsi:type="dcterms:W3CDTF">2017-01-21T06:52:28Z</dcterms:created>
  <dcterms:modified xsi:type="dcterms:W3CDTF">2019-12-02T13:38:34Z</dcterms:modified>
</cp:coreProperties>
</file>